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5"/>
  </p:sldMasterIdLst>
  <p:notesMasterIdLst>
    <p:notesMasterId r:id="rId24"/>
  </p:notesMasterIdLst>
  <p:sldIdLst>
    <p:sldId id="305" r:id="rId6"/>
    <p:sldId id="292" r:id="rId7"/>
    <p:sldId id="293" r:id="rId8"/>
    <p:sldId id="297" r:id="rId9"/>
    <p:sldId id="266" r:id="rId10"/>
    <p:sldId id="300" r:id="rId11"/>
    <p:sldId id="302" r:id="rId12"/>
    <p:sldId id="301" r:id="rId13"/>
    <p:sldId id="306" r:id="rId14"/>
    <p:sldId id="299" r:id="rId15"/>
    <p:sldId id="282" r:id="rId16"/>
    <p:sldId id="303" r:id="rId17"/>
    <p:sldId id="273" r:id="rId18"/>
    <p:sldId id="283" r:id="rId19"/>
    <p:sldId id="285" r:id="rId20"/>
    <p:sldId id="284" r:id="rId21"/>
    <p:sldId id="269" r:id="rId22"/>
    <p:sldId id="272"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4729"/>
    <a:srgbClr val="EAF3D4"/>
    <a:srgbClr val="212121"/>
    <a:srgbClr val="424242"/>
    <a:srgbClr val="8342B5"/>
    <a:srgbClr val="FF0909"/>
    <a:srgbClr val="EDD075"/>
    <a:srgbClr val="E6CB72"/>
    <a:srgbClr val="134C96"/>
    <a:srgbClr val="E4292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34" autoAdjust="0"/>
    <p:restoredTop sz="96327" autoAdjust="0"/>
  </p:normalViewPr>
  <p:slideViewPr>
    <p:cSldViewPr snapToGrid="0" snapToObjects="1">
      <p:cViewPr varScale="1">
        <p:scale>
          <a:sx n="198" d="100"/>
          <a:sy n="198" d="100"/>
        </p:scale>
        <p:origin x="688" y="184"/>
      </p:cViewPr>
      <p:guideLst>
        <p:guide orient="horz" pos="2160"/>
        <p:guide pos="2880"/>
        <p:guide orient="horz" pos="16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662692-6498-45CB-AEA6-EB21B55334DD}" type="datetimeFigureOut">
              <a:rPr lang="en-US" smtClean="0"/>
              <a:t>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C12C44-9B24-4AD4-B315-3FB4531284BB}" type="slidenum">
              <a:rPr lang="en-US" smtClean="0"/>
              <a:t>‹#›</a:t>
            </a:fld>
            <a:endParaRPr lang="en-US"/>
          </a:p>
        </p:txBody>
      </p:sp>
    </p:spTree>
    <p:extLst>
      <p:ext uri="{BB962C8B-B14F-4D97-AF65-F5344CB8AC3E}">
        <p14:creationId xmlns:p14="http://schemas.microsoft.com/office/powerpoint/2010/main" val="2351616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12C44-9B24-4AD4-B315-3FB4531284BB}" type="slidenum">
              <a:rPr lang="en-US" smtClean="0"/>
              <a:t>1</a:t>
            </a:fld>
            <a:endParaRPr lang="en-US"/>
          </a:p>
        </p:txBody>
      </p:sp>
    </p:spTree>
    <p:extLst>
      <p:ext uri="{BB962C8B-B14F-4D97-AF65-F5344CB8AC3E}">
        <p14:creationId xmlns:p14="http://schemas.microsoft.com/office/powerpoint/2010/main" val="2326485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Demonstration Slide—</a:t>
            </a:r>
          </a:p>
          <a:p>
            <a:pPr lvl="1"/>
            <a:r>
              <a:rPr lang="en-US" dirty="0"/>
              <a:t>This slide let’s you and the attendees know that you’re now transitioning into the software to demonstrate the topic. If you’re presentation</a:t>
            </a:r>
            <a:r>
              <a:rPr lang="en-US" baseline="0" dirty="0"/>
              <a:t> is on  conceptual information only, and you won’t be logging into the software, then remove this slide.</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8C12C44-9B24-4AD4-B315-3FB4531284BB}" type="slidenum">
              <a:rPr lang="en-US" smtClean="0"/>
              <a:t>11</a:t>
            </a:fld>
            <a:endParaRPr lang="en-US"/>
          </a:p>
        </p:txBody>
      </p:sp>
    </p:spTree>
    <p:extLst>
      <p:ext uri="{BB962C8B-B14F-4D97-AF65-F5344CB8AC3E}">
        <p14:creationId xmlns:p14="http://schemas.microsoft.com/office/powerpoint/2010/main" val="1181456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are not</a:t>
            </a:r>
            <a:r>
              <a:rPr lang="en-US" baseline="0" dirty="0"/>
              <a:t> presenting a Qmlativ session, remove this slide from the deck. </a:t>
            </a:r>
          </a:p>
          <a:p>
            <a:endParaRPr lang="en-US" dirty="0"/>
          </a:p>
        </p:txBody>
      </p:sp>
      <p:sp>
        <p:nvSpPr>
          <p:cNvPr id="4" name="Slide Number Placeholder 3"/>
          <p:cNvSpPr>
            <a:spLocks noGrp="1"/>
          </p:cNvSpPr>
          <p:nvPr>
            <p:ph type="sldNum" sz="quarter" idx="10"/>
          </p:nvPr>
        </p:nvSpPr>
        <p:spPr/>
        <p:txBody>
          <a:bodyPr/>
          <a:lstStyle/>
          <a:p>
            <a:fld id="{F8C12C44-9B24-4AD4-B315-3FB4531284BB}" type="slidenum">
              <a:rPr lang="en-US" smtClean="0"/>
              <a:t>12</a:t>
            </a:fld>
            <a:endParaRPr lang="en-US"/>
          </a:p>
        </p:txBody>
      </p:sp>
    </p:spTree>
    <p:extLst>
      <p:ext uri="{BB962C8B-B14F-4D97-AF65-F5344CB8AC3E}">
        <p14:creationId xmlns:p14="http://schemas.microsoft.com/office/powerpoint/2010/main" val="606281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Suggested dialog for presenting—</a:t>
            </a:r>
          </a:p>
          <a:p>
            <a:pPr lvl="1"/>
            <a:r>
              <a:rPr lang="en-US" dirty="0"/>
              <a:t>“If</a:t>
            </a:r>
            <a:r>
              <a:rPr lang="en-US" baseline="0" dirty="0"/>
              <a:t> you have any final questions, I can address those now. Otherwise, thank you for attending and enjoy the rest of WASWUG.”</a:t>
            </a:r>
            <a:endParaRPr lang="en-US" dirty="0"/>
          </a:p>
          <a:p>
            <a:endParaRPr lang="en-US" dirty="0"/>
          </a:p>
        </p:txBody>
      </p:sp>
      <p:sp>
        <p:nvSpPr>
          <p:cNvPr id="4" name="Slide Number Placeholder 3"/>
          <p:cNvSpPr>
            <a:spLocks noGrp="1"/>
          </p:cNvSpPr>
          <p:nvPr>
            <p:ph type="sldNum" sz="quarter" idx="10"/>
          </p:nvPr>
        </p:nvSpPr>
        <p:spPr/>
        <p:txBody>
          <a:bodyPr/>
          <a:lstStyle/>
          <a:p>
            <a:fld id="{F8C12C44-9B24-4AD4-B315-3FB4531284BB}" type="slidenum">
              <a:rPr lang="en-US" smtClean="0"/>
              <a:t>13</a:t>
            </a:fld>
            <a:endParaRPr lang="en-US"/>
          </a:p>
        </p:txBody>
      </p:sp>
    </p:spTree>
    <p:extLst>
      <p:ext uri="{BB962C8B-B14F-4D97-AF65-F5344CB8AC3E}">
        <p14:creationId xmlns:p14="http://schemas.microsoft.com/office/powerpoint/2010/main" val="516114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Extra slide—</a:t>
            </a:r>
          </a:p>
          <a:p>
            <a:endParaRPr lang="en-US" dirty="0"/>
          </a:p>
          <a:p>
            <a:pPr lvl="1"/>
            <a:r>
              <a:rPr lang="en-US" dirty="0"/>
              <a:t>Use or delete</a:t>
            </a:r>
          </a:p>
          <a:p>
            <a:endParaRPr lang="en-US" dirty="0"/>
          </a:p>
        </p:txBody>
      </p:sp>
      <p:sp>
        <p:nvSpPr>
          <p:cNvPr id="4" name="Slide Number Placeholder 3"/>
          <p:cNvSpPr>
            <a:spLocks noGrp="1"/>
          </p:cNvSpPr>
          <p:nvPr>
            <p:ph type="sldNum" sz="quarter" idx="10"/>
          </p:nvPr>
        </p:nvSpPr>
        <p:spPr/>
        <p:txBody>
          <a:bodyPr/>
          <a:lstStyle/>
          <a:p>
            <a:fld id="{F8C12C44-9B24-4AD4-B315-3FB4531284BB}" type="slidenum">
              <a:rPr lang="en-US" smtClean="0"/>
              <a:t>14</a:t>
            </a:fld>
            <a:endParaRPr lang="en-US"/>
          </a:p>
        </p:txBody>
      </p:sp>
    </p:spTree>
    <p:extLst>
      <p:ext uri="{BB962C8B-B14F-4D97-AF65-F5344CB8AC3E}">
        <p14:creationId xmlns:p14="http://schemas.microsoft.com/office/powerpoint/2010/main" val="2718407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Extra slide—</a:t>
            </a:r>
          </a:p>
          <a:p>
            <a:endParaRPr lang="en-US" dirty="0"/>
          </a:p>
          <a:p>
            <a:pPr lvl="1"/>
            <a:r>
              <a:rPr lang="en-US" dirty="0"/>
              <a:t>Use or delete</a:t>
            </a:r>
          </a:p>
          <a:p>
            <a:endParaRPr lang="en-US" dirty="0"/>
          </a:p>
        </p:txBody>
      </p:sp>
      <p:sp>
        <p:nvSpPr>
          <p:cNvPr id="4" name="Slide Number Placeholder 3"/>
          <p:cNvSpPr>
            <a:spLocks noGrp="1"/>
          </p:cNvSpPr>
          <p:nvPr>
            <p:ph type="sldNum" sz="quarter" idx="10"/>
          </p:nvPr>
        </p:nvSpPr>
        <p:spPr/>
        <p:txBody>
          <a:bodyPr/>
          <a:lstStyle/>
          <a:p>
            <a:fld id="{F8C12C44-9B24-4AD4-B315-3FB4531284BB}" type="slidenum">
              <a:rPr lang="en-US" smtClean="0"/>
              <a:t>15</a:t>
            </a:fld>
            <a:endParaRPr lang="en-US"/>
          </a:p>
        </p:txBody>
      </p:sp>
    </p:spTree>
    <p:extLst>
      <p:ext uri="{BB962C8B-B14F-4D97-AF65-F5344CB8AC3E}">
        <p14:creationId xmlns:p14="http://schemas.microsoft.com/office/powerpoint/2010/main" val="286934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Extra slide—</a:t>
            </a:r>
          </a:p>
          <a:p>
            <a:endParaRPr lang="en-US" dirty="0"/>
          </a:p>
          <a:p>
            <a:pPr lvl="1"/>
            <a:r>
              <a:rPr lang="en-US" dirty="0"/>
              <a:t>Use or delete</a:t>
            </a:r>
          </a:p>
          <a:p>
            <a:endParaRPr lang="en-US" dirty="0"/>
          </a:p>
        </p:txBody>
      </p:sp>
      <p:sp>
        <p:nvSpPr>
          <p:cNvPr id="4" name="Slide Number Placeholder 3"/>
          <p:cNvSpPr>
            <a:spLocks noGrp="1"/>
          </p:cNvSpPr>
          <p:nvPr>
            <p:ph type="sldNum" sz="quarter" idx="10"/>
          </p:nvPr>
        </p:nvSpPr>
        <p:spPr/>
        <p:txBody>
          <a:bodyPr/>
          <a:lstStyle/>
          <a:p>
            <a:fld id="{F8C12C44-9B24-4AD4-B315-3FB4531284BB}" type="slidenum">
              <a:rPr lang="en-US" smtClean="0"/>
              <a:t>16</a:t>
            </a:fld>
            <a:endParaRPr lang="en-US"/>
          </a:p>
        </p:txBody>
      </p:sp>
    </p:spTree>
    <p:extLst>
      <p:ext uri="{BB962C8B-B14F-4D97-AF65-F5344CB8AC3E}">
        <p14:creationId xmlns:p14="http://schemas.microsoft.com/office/powerpoint/2010/main" val="1600349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Extra slide—</a:t>
            </a:r>
          </a:p>
          <a:p>
            <a:endParaRPr lang="en-US" dirty="0"/>
          </a:p>
          <a:p>
            <a:pPr lvl="1"/>
            <a:r>
              <a:rPr lang="en-US" dirty="0"/>
              <a:t>Use or delete</a:t>
            </a:r>
          </a:p>
          <a:p>
            <a:endParaRPr lang="en-US" dirty="0"/>
          </a:p>
        </p:txBody>
      </p:sp>
      <p:sp>
        <p:nvSpPr>
          <p:cNvPr id="4" name="Slide Number Placeholder 3"/>
          <p:cNvSpPr>
            <a:spLocks noGrp="1"/>
          </p:cNvSpPr>
          <p:nvPr>
            <p:ph type="sldNum" sz="quarter" idx="10"/>
          </p:nvPr>
        </p:nvSpPr>
        <p:spPr/>
        <p:txBody>
          <a:bodyPr/>
          <a:lstStyle/>
          <a:p>
            <a:fld id="{F8C12C44-9B24-4AD4-B315-3FB4531284BB}" type="slidenum">
              <a:rPr lang="en-US" smtClean="0"/>
              <a:t>17</a:t>
            </a:fld>
            <a:endParaRPr lang="en-US"/>
          </a:p>
        </p:txBody>
      </p:sp>
    </p:spTree>
    <p:extLst>
      <p:ext uri="{BB962C8B-B14F-4D97-AF65-F5344CB8AC3E}">
        <p14:creationId xmlns:p14="http://schemas.microsoft.com/office/powerpoint/2010/main" val="2798350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Extra slide—</a:t>
            </a:r>
          </a:p>
          <a:p>
            <a:endParaRPr lang="en-US" dirty="0"/>
          </a:p>
          <a:p>
            <a:pPr lvl="1"/>
            <a:r>
              <a:rPr lang="en-US"/>
              <a:t>Use or delete</a:t>
            </a:r>
          </a:p>
          <a:p>
            <a:endParaRPr lang="en-US"/>
          </a:p>
        </p:txBody>
      </p:sp>
      <p:sp>
        <p:nvSpPr>
          <p:cNvPr id="4" name="Slide Number Placeholder 3"/>
          <p:cNvSpPr>
            <a:spLocks noGrp="1"/>
          </p:cNvSpPr>
          <p:nvPr>
            <p:ph type="sldNum" sz="quarter" idx="10"/>
          </p:nvPr>
        </p:nvSpPr>
        <p:spPr/>
        <p:txBody>
          <a:bodyPr/>
          <a:lstStyle/>
          <a:p>
            <a:fld id="{F8C12C44-9B24-4AD4-B315-3FB4531284BB}" type="slidenum">
              <a:rPr lang="en-US" smtClean="0"/>
              <a:t>18</a:t>
            </a:fld>
            <a:endParaRPr lang="en-US"/>
          </a:p>
        </p:txBody>
      </p:sp>
    </p:spTree>
    <p:extLst>
      <p:ext uri="{BB962C8B-B14F-4D97-AF65-F5344CB8AC3E}">
        <p14:creationId xmlns:p14="http://schemas.microsoft.com/office/powerpoint/2010/main" val="3260864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Notes—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cs typeface="Aharoni" panose="02010803020104030203" pitchFamily="2" charset="-79"/>
              </a:rPr>
              <a:t>Remove</a:t>
            </a:r>
            <a:r>
              <a:rPr lang="en-US" sz="1200" baseline="0" dirty="0">
                <a:solidFill>
                  <a:schemeClr val="tx1"/>
                </a:solidFill>
                <a:latin typeface="+mn-lt"/>
                <a:cs typeface="Aharoni" panose="02010803020104030203" pitchFamily="2" charset="-79"/>
              </a:rPr>
              <a:t> this slide from your presentation before publishing your PPT.</a:t>
            </a:r>
            <a:endParaRPr lang="en-US" sz="1200" dirty="0">
              <a:solidFill>
                <a:schemeClr val="tx1"/>
              </a:solidFill>
              <a:latin typeface="+mn-lt"/>
              <a:cs typeface="Aharoni" panose="02010803020104030203" pitchFamily="2" charset="-79"/>
            </a:endParaRPr>
          </a:p>
          <a:p>
            <a:endParaRPr lang="en-US" dirty="0"/>
          </a:p>
        </p:txBody>
      </p:sp>
      <p:sp>
        <p:nvSpPr>
          <p:cNvPr id="4" name="Slide Number Placeholder 3"/>
          <p:cNvSpPr>
            <a:spLocks noGrp="1"/>
          </p:cNvSpPr>
          <p:nvPr>
            <p:ph type="sldNum" sz="quarter" idx="10"/>
          </p:nvPr>
        </p:nvSpPr>
        <p:spPr/>
        <p:txBody>
          <a:bodyPr/>
          <a:lstStyle/>
          <a:p>
            <a:fld id="{F8C12C44-9B24-4AD4-B315-3FB4531284BB}" type="slidenum">
              <a:rPr lang="en-US" smtClean="0"/>
              <a:t>2</a:t>
            </a:fld>
            <a:endParaRPr lang="en-US"/>
          </a:p>
        </p:txBody>
      </p:sp>
    </p:spTree>
    <p:extLst>
      <p:ext uri="{BB962C8B-B14F-4D97-AF65-F5344CB8AC3E}">
        <p14:creationId xmlns:p14="http://schemas.microsoft.com/office/powerpoint/2010/main" val="888198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Prepare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Make a plan. Find a lesson plan template you can use, think about the process of chunking your presentation into small bits of information. When you break up a presentation into small parts, it's easier for you to deliver.</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Think about when you first learned the topic or when you’ve helped someone else with the topic, and use that knowledge to anticipate what the attendees might find helpful. Knowing what questions might be asked helps you manage fears of the unknown.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Make sure the data you’re going to use is set up with the right examples and scenarios.</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Practice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Practice with someone who knows your topic. Practice with someone who doesn’t know your topic. Make adjustments based on feedback.</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Does it flow logically?</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Are there any gaps?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Can you, and have you, made connections (if they exist) between each part of your presentation?</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How’s your timing – is the presentation too long, or too short?</a:t>
            </a:r>
          </a:p>
          <a:p>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Present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Become familiar with your physical and virtual presentation room before you record or present your session. Knowing the environment helps settle nerves.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Verify that you have the necessary programs to conduct your session (such as Zoom, Word, Excel, PowerPoint, Internet Explorer, or an equivalent browser).</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To the greatest extent possible, your physical presentation room should be free from ambient noise and distractions including other people, pets, mobile phones, etc. Think of your session as a radio broadcast—any distractions diminish the experience.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Give yourself enough time to become familiar with the tools you will use. If possible, work with someone on your team who understands the software you’ll use for your virtual meeting room.</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Pay close attention to your audio quality; do a few test recordings to see how you sound.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If you are presenting a live session, have your materials (PPT, documents, reports) on a flash drive for backup.</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Never eat food or chew gum during your online session. If you need to drink water during your session, do so quietly.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Dress professionally; choose something that you would wear to present onsite at WASWUG. Plain-colored shirts without patterns/stripes tend to display well on remote sites.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Special considerations for presenting to a live audience: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Have a colleague in your presentation room or on the recoding platform for technical support and moderation. If they know your topic, that’s a bonus and you can call on them as a resource (but only if you really need to, remember it’s your presentation).</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When possible, engage learners by asking them to open their phone lines and share their thoughts and experiences about the topic. Use open-ended questions to get their feedback.</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If someone asks a question you don’t know the answer to, that’s okay, but be willing to perhaps work with them to find the solution (after the session).</a:t>
            </a:r>
          </a:p>
          <a:p>
            <a:br>
              <a:rPr lang="en-US" dirty="0"/>
            </a:b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Bonus</a:t>
            </a:r>
          </a:p>
          <a:p>
            <a:r>
              <a:rPr lang="en-US" sz="1200" b="0" i="0" kern="1200" dirty="0">
                <a:solidFill>
                  <a:schemeClr val="tx1"/>
                </a:solidFill>
                <a:effectLst/>
                <a:latin typeface="+mn-lt"/>
                <a:ea typeface="+mn-ea"/>
                <a:cs typeface="+mn-cs"/>
              </a:rPr>
              <a:t>Smile and enjoy yourself – even if your audience cannot see you, it will come through in your presentation!</a:t>
            </a:r>
          </a:p>
        </p:txBody>
      </p:sp>
      <p:sp>
        <p:nvSpPr>
          <p:cNvPr id="4" name="Slide Number Placeholder 3"/>
          <p:cNvSpPr>
            <a:spLocks noGrp="1"/>
          </p:cNvSpPr>
          <p:nvPr>
            <p:ph type="sldNum" sz="quarter" idx="10"/>
          </p:nvPr>
        </p:nvSpPr>
        <p:spPr/>
        <p:txBody>
          <a:bodyPr/>
          <a:lstStyle/>
          <a:p>
            <a:fld id="{F8C12C44-9B24-4AD4-B315-3FB4531284BB}" type="slidenum">
              <a:rPr lang="en-US" smtClean="0"/>
              <a:t>3</a:t>
            </a:fld>
            <a:endParaRPr lang="en-US"/>
          </a:p>
        </p:txBody>
      </p:sp>
    </p:spTree>
    <p:extLst>
      <p:ext uri="{BB962C8B-B14F-4D97-AF65-F5344CB8AC3E}">
        <p14:creationId xmlns:p14="http://schemas.microsoft.com/office/powerpoint/2010/main" val="96045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a:t>
            </a:r>
            <a:r>
              <a:rPr lang="en-US" sz="1200" dirty="0">
                <a:solidFill>
                  <a:schemeClr val="tx1"/>
                </a:solidFill>
                <a:latin typeface="+mn-lt"/>
                <a:cs typeface="Aharoni" panose="02010803020104030203" pitchFamily="2" charset="-79"/>
              </a:rPr>
              <a:t>Remove</a:t>
            </a:r>
            <a:r>
              <a:rPr lang="en-US" sz="1200" baseline="0" dirty="0">
                <a:solidFill>
                  <a:schemeClr val="tx1"/>
                </a:solidFill>
                <a:latin typeface="+mn-lt"/>
                <a:cs typeface="Aharoni" panose="02010803020104030203" pitchFamily="2" charset="-79"/>
              </a:rPr>
              <a:t> this slide from your presentation before publishing your PPT.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lvl="1" algn="l"/>
            <a:r>
              <a:rPr lang="en-US" sz="1200" baseline="0" dirty="0">
                <a:solidFill>
                  <a:schemeClr val="tx1"/>
                </a:solidFill>
                <a:latin typeface="+mn-lt"/>
                <a:cs typeface="Aharoni" panose="02010803020104030203" pitchFamily="2" charset="-79"/>
              </a:rPr>
              <a:t>Attendees may appreciate having materials they can refer to during your session.</a:t>
            </a:r>
          </a:p>
          <a:p>
            <a:pPr lvl="1" algn="l"/>
            <a:r>
              <a:rPr lang="en-US" sz="1200" baseline="0" dirty="0">
                <a:solidFill>
                  <a:schemeClr val="tx1"/>
                </a:solidFill>
                <a:latin typeface="+mn-lt"/>
                <a:cs typeface="Aharoni" panose="02010803020104030203" pitchFamily="2" charset="-79"/>
              </a:rPr>
              <a:t>Use the handouts template if you have additional information to provide that’s not in your PPT.</a:t>
            </a:r>
          </a:p>
          <a:p>
            <a:endParaRPr lang="en-US" dirty="0"/>
          </a:p>
        </p:txBody>
      </p:sp>
      <p:sp>
        <p:nvSpPr>
          <p:cNvPr id="4" name="Slide Number Placeholder 3"/>
          <p:cNvSpPr>
            <a:spLocks noGrp="1"/>
          </p:cNvSpPr>
          <p:nvPr>
            <p:ph type="sldNum" sz="quarter" idx="10"/>
          </p:nvPr>
        </p:nvSpPr>
        <p:spPr/>
        <p:txBody>
          <a:bodyPr/>
          <a:lstStyle/>
          <a:p>
            <a:fld id="{F8C12C44-9B24-4AD4-B315-3FB4531284BB}" type="slidenum">
              <a:rPr lang="en-US" smtClean="0"/>
              <a:t>4</a:t>
            </a:fld>
            <a:endParaRPr lang="en-US"/>
          </a:p>
        </p:txBody>
      </p:sp>
    </p:spTree>
    <p:extLst>
      <p:ext uri="{BB962C8B-B14F-4D97-AF65-F5344CB8AC3E}">
        <p14:creationId xmlns:p14="http://schemas.microsoft.com/office/powerpoint/2010/main" val="1450938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Use this slide to provide</a:t>
            </a:r>
            <a:r>
              <a:rPr lang="en-US" b="1" baseline="0" dirty="0"/>
              <a:t> the name of the WSIPC Guide you are using in this session.</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Remove this slide</a:t>
            </a:r>
            <a:r>
              <a:rPr lang="en-US" b="1" baseline="0" dirty="0"/>
              <a:t> if you are not referencing any WSIPC Guides during your session.</a:t>
            </a:r>
            <a:endParaRPr lang="en-US" sz="1200" b="1" dirty="0">
              <a:solidFill>
                <a:schemeClr val="tx1"/>
              </a:solidFill>
              <a:latin typeface="+mn-lt"/>
              <a:cs typeface="Aharoni" panose="02010803020104030203" pitchFamily="2" charset="-79"/>
            </a:endParaRPr>
          </a:p>
          <a:p>
            <a:endParaRPr lang="en-US" dirty="0"/>
          </a:p>
        </p:txBody>
      </p:sp>
      <p:sp>
        <p:nvSpPr>
          <p:cNvPr id="4" name="Slide Number Placeholder 3"/>
          <p:cNvSpPr>
            <a:spLocks noGrp="1"/>
          </p:cNvSpPr>
          <p:nvPr>
            <p:ph type="sldNum" sz="quarter" idx="10"/>
          </p:nvPr>
        </p:nvSpPr>
        <p:spPr/>
        <p:txBody>
          <a:bodyPr/>
          <a:lstStyle/>
          <a:p>
            <a:fld id="{F8C12C44-9B24-4AD4-B315-3FB4531284BB}" type="slidenum">
              <a:rPr lang="en-US" smtClean="0"/>
              <a:t>6</a:t>
            </a:fld>
            <a:endParaRPr lang="en-US"/>
          </a:p>
        </p:txBody>
      </p:sp>
    </p:spTree>
    <p:extLst>
      <p:ext uri="{BB962C8B-B14F-4D97-AF65-F5344CB8AC3E}">
        <p14:creationId xmlns:p14="http://schemas.microsoft.com/office/powerpoint/2010/main" val="2841499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Remove this slide</a:t>
            </a:r>
            <a:r>
              <a:rPr lang="en-US" b="1" baseline="0" dirty="0"/>
              <a:t> if you are not referencing any WSIPC Guides during your session.</a:t>
            </a:r>
            <a:endParaRPr lang="en-US" sz="1200" b="1" dirty="0">
              <a:solidFill>
                <a:schemeClr val="tx1"/>
              </a:solidFill>
              <a:latin typeface="+mn-lt"/>
              <a:cs typeface="Aharoni" panose="02010803020104030203" pitchFamily="2" charset="-79"/>
            </a:endParaRPr>
          </a:p>
          <a:p>
            <a:endParaRPr lang="en-US" dirty="0"/>
          </a:p>
        </p:txBody>
      </p:sp>
      <p:sp>
        <p:nvSpPr>
          <p:cNvPr id="4" name="Slide Number Placeholder 3"/>
          <p:cNvSpPr>
            <a:spLocks noGrp="1"/>
          </p:cNvSpPr>
          <p:nvPr>
            <p:ph type="sldNum" sz="quarter" idx="10"/>
          </p:nvPr>
        </p:nvSpPr>
        <p:spPr/>
        <p:txBody>
          <a:bodyPr/>
          <a:lstStyle/>
          <a:p>
            <a:fld id="{F8C12C44-9B24-4AD4-B315-3FB4531284BB}" type="slidenum">
              <a:rPr lang="en-US" smtClean="0"/>
              <a:t>7</a:t>
            </a:fld>
            <a:endParaRPr lang="en-US"/>
          </a:p>
        </p:txBody>
      </p:sp>
    </p:spTree>
    <p:extLst>
      <p:ext uri="{BB962C8B-B14F-4D97-AF65-F5344CB8AC3E}">
        <p14:creationId xmlns:p14="http://schemas.microsoft.com/office/powerpoint/2010/main" val="958544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Use this slide to provide</a:t>
            </a:r>
            <a:r>
              <a:rPr lang="en-US" b="1" baseline="0" dirty="0"/>
              <a:t> information about accessing Help Center &amp; PDC.</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Remove this slide</a:t>
            </a:r>
            <a:r>
              <a:rPr lang="en-US" b="1" baseline="0" dirty="0"/>
              <a:t> if you are not presenting a Qmlativ session.</a:t>
            </a:r>
            <a:endParaRPr lang="en-US" sz="1200" b="1" dirty="0">
              <a:solidFill>
                <a:schemeClr val="tx1"/>
              </a:solidFill>
              <a:latin typeface="+mn-lt"/>
              <a:cs typeface="Aharoni" panose="02010803020104030203" pitchFamily="2" charset="-79"/>
            </a:endParaRPr>
          </a:p>
          <a:p>
            <a:endParaRPr lang="en-US" dirty="0"/>
          </a:p>
        </p:txBody>
      </p:sp>
      <p:sp>
        <p:nvSpPr>
          <p:cNvPr id="4" name="Slide Number Placeholder 3"/>
          <p:cNvSpPr>
            <a:spLocks noGrp="1"/>
          </p:cNvSpPr>
          <p:nvPr>
            <p:ph type="sldNum" sz="quarter" idx="10"/>
          </p:nvPr>
        </p:nvSpPr>
        <p:spPr/>
        <p:txBody>
          <a:bodyPr/>
          <a:lstStyle/>
          <a:p>
            <a:fld id="{F8C12C44-9B24-4AD4-B315-3FB4531284BB}" type="slidenum">
              <a:rPr lang="en-US" smtClean="0"/>
              <a:t>8</a:t>
            </a:fld>
            <a:endParaRPr lang="en-US"/>
          </a:p>
        </p:txBody>
      </p:sp>
    </p:spTree>
    <p:extLst>
      <p:ext uri="{BB962C8B-B14F-4D97-AF65-F5344CB8AC3E}">
        <p14:creationId xmlns:p14="http://schemas.microsoft.com/office/powerpoint/2010/main" val="2625032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Use this slide to provide</a:t>
            </a:r>
            <a:r>
              <a:rPr lang="en-US" b="1" baseline="0" dirty="0"/>
              <a:t> the name of the handout you are using in this session.</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Remove this slide</a:t>
            </a:r>
            <a:r>
              <a:rPr lang="en-US" b="1" baseline="0" dirty="0"/>
              <a:t> if you are not referencing any handouts during your session.</a:t>
            </a:r>
            <a:endParaRPr lang="en-US" sz="1200" b="1" dirty="0">
              <a:solidFill>
                <a:schemeClr val="tx1"/>
              </a:solidFill>
              <a:latin typeface="+mn-lt"/>
              <a:cs typeface="Aharoni" panose="02010803020104030203" pitchFamily="2" charset="-79"/>
            </a:endParaRPr>
          </a:p>
          <a:p>
            <a:endParaRPr lang="en-US" dirty="0"/>
          </a:p>
        </p:txBody>
      </p:sp>
      <p:sp>
        <p:nvSpPr>
          <p:cNvPr id="4" name="Slide Number Placeholder 3"/>
          <p:cNvSpPr>
            <a:spLocks noGrp="1"/>
          </p:cNvSpPr>
          <p:nvPr>
            <p:ph type="sldNum" sz="quarter" idx="10"/>
          </p:nvPr>
        </p:nvSpPr>
        <p:spPr/>
        <p:txBody>
          <a:bodyPr/>
          <a:lstStyle/>
          <a:p>
            <a:fld id="{F8C12C44-9B24-4AD4-B315-3FB4531284BB}" type="slidenum">
              <a:rPr lang="en-US" smtClean="0"/>
              <a:t>9</a:t>
            </a:fld>
            <a:endParaRPr lang="en-US"/>
          </a:p>
        </p:txBody>
      </p:sp>
    </p:spTree>
    <p:extLst>
      <p:ext uri="{BB962C8B-B14F-4D97-AF65-F5344CB8AC3E}">
        <p14:creationId xmlns:p14="http://schemas.microsoft.com/office/powerpoint/2010/main" val="2731333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Objective Slide—</a:t>
            </a:r>
            <a:endParaRPr lang="en-US" b="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0" dirty="0"/>
              <a:t>Replace</a:t>
            </a:r>
            <a:r>
              <a:rPr lang="en-US" b="0" baseline="0" dirty="0"/>
              <a:t> the bullets with your objectives.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0" baseline="0" dirty="0"/>
              <a:t>Objectives are similar to an agenda but written slightly different.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Suggested Dialog for this slide—</a:t>
            </a:r>
            <a:endParaRPr lang="en-US" dirty="0"/>
          </a:p>
          <a:p>
            <a:pPr lvl="1"/>
            <a:r>
              <a:rPr lang="en-US" sz="1200" kern="1200" dirty="0">
                <a:solidFill>
                  <a:schemeClr val="tx1"/>
                </a:solidFill>
                <a:effectLst/>
                <a:latin typeface="+mn-lt"/>
                <a:ea typeface="+mn-ea"/>
                <a:cs typeface="+mn-cs"/>
              </a:rPr>
              <a:t>“In this session you’ll see:”</a:t>
            </a:r>
          </a:p>
          <a:p>
            <a:pPr lvl="1"/>
            <a:r>
              <a:rPr lang="en-US" sz="1200" kern="1200" dirty="0">
                <a:solidFill>
                  <a:schemeClr val="tx1"/>
                </a:solidFill>
                <a:effectLst/>
                <a:latin typeface="+mn-lt"/>
                <a:ea typeface="+mn-ea"/>
                <a:cs typeface="+mn-cs"/>
              </a:rPr>
              <a:t>or</a:t>
            </a:r>
          </a:p>
          <a:p>
            <a:pPr lvl="1"/>
            <a:r>
              <a:rPr lang="en-US" sz="1200" kern="1200" dirty="0">
                <a:solidFill>
                  <a:schemeClr val="tx1"/>
                </a:solidFill>
                <a:effectLst/>
                <a:latin typeface="+mn-lt"/>
                <a:ea typeface="+mn-ea"/>
                <a:cs typeface="+mn-cs"/>
              </a:rPr>
              <a:t>“In this session I’ll show you/demonstrate:</a:t>
            </a:r>
          </a:p>
          <a:p>
            <a:pPr lvl="2"/>
            <a:r>
              <a:rPr lang="en-US" sz="1200" kern="1200" dirty="0">
                <a:solidFill>
                  <a:schemeClr val="tx1"/>
                </a:solidFill>
                <a:effectLst/>
                <a:latin typeface="+mn-lt"/>
                <a:ea typeface="+mn-ea"/>
                <a:cs typeface="+mn-cs"/>
              </a:rPr>
              <a:t>How to …</a:t>
            </a:r>
          </a:p>
          <a:p>
            <a:pPr lvl="2"/>
            <a:r>
              <a:rPr lang="en-US" sz="1200" kern="1200" dirty="0">
                <a:solidFill>
                  <a:schemeClr val="tx1"/>
                </a:solidFill>
                <a:effectLst/>
                <a:latin typeface="+mn-lt"/>
                <a:ea typeface="+mn-ea"/>
                <a:cs typeface="+mn-cs"/>
              </a:rPr>
              <a:t>When to …</a:t>
            </a:r>
          </a:p>
          <a:p>
            <a:pPr lvl="2"/>
            <a:r>
              <a:rPr lang="en-US" sz="1200" kern="1200" dirty="0">
                <a:solidFill>
                  <a:schemeClr val="tx1"/>
                </a:solidFill>
                <a:effectLst/>
                <a:latin typeface="+mn-lt"/>
                <a:ea typeface="+mn-ea"/>
                <a:cs typeface="+mn-cs"/>
              </a:rPr>
              <a:t>Whether… </a:t>
            </a:r>
          </a:p>
          <a:p>
            <a:pPr lvl="2"/>
            <a:r>
              <a:rPr lang="en-US" sz="1200" kern="1200" dirty="0">
                <a:solidFill>
                  <a:schemeClr val="tx1"/>
                </a:solidFill>
                <a:effectLst/>
                <a:latin typeface="+mn-lt"/>
                <a:ea typeface="+mn-ea"/>
                <a:cs typeface="+mn-cs"/>
              </a:rPr>
              <a:t>A scenario of…</a:t>
            </a:r>
          </a:p>
          <a:p>
            <a:pPr lvl="2"/>
            <a:r>
              <a:rPr lang="en-US" sz="1200" kern="1200" dirty="0">
                <a:solidFill>
                  <a:schemeClr val="tx1"/>
                </a:solidFill>
                <a:effectLst/>
                <a:latin typeface="+mn-lt"/>
                <a:ea typeface="+mn-ea"/>
                <a:cs typeface="+mn-cs"/>
              </a:rPr>
              <a:t>An example of…]”</a:t>
            </a:r>
          </a:p>
          <a:p>
            <a:endParaRPr lang="en-US" dirty="0"/>
          </a:p>
          <a:p>
            <a:endParaRPr lang="en-US" dirty="0"/>
          </a:p>
        </p:txBody>
      </p:sp>
      <p:sp>
        <p:nvSpPr>
          <p:cNvPr id="4" name="Slide Number Placeholder 3"/>
          <p:cNvSpPr>
            <a:spLocks noGrp="1"/>
          </p:cNvSpPr>
          <p:nvPr>
            <p:ph type="sldNum" sz="quarter" idx="10"/>
          </p:nvPr>
        </p:nvSpPr>
        <p:spPr/>
        <p:txBody>
          <a:bodyPr/>
          <a:lstStyle/>
          <a:p>
            <a:fld id="{F8C12C44-9B24-4AD4-B315-3FB4531284BB}" type="slidenum">
              <a:rPr lang="en-US" smtClean="0"/>
              <a:t>10</a:t>
            </a:fld>
            <a:endParaRPr lang="en-US"/>
          </a:p>
        </p:txBody>
      </p:sp>
    </p:spTree>
    <p:extLst>
      <p:ext uri="{BB962C8B-B14F-4D97-AF65-F5344CB8AC3E}">
        <p14:creationId xmlns:p14="http://schemas.microsoft.com/office/powerpoint/2010/main" val="38323802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414B05-A1F6-B647-8264-08D18C31AD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 y="0"/>
            <a:ext cx="9235440" cy="5200739"/>
          </a:xfrm>
          <a:prstGeom prst="rect">
            <a:avLst/>
          </a:prstGeom>
        </p:spPr>
      </p:pic>
      <p:sp>
        <p:nvSpPr>
          <p:cNvPr id="13" name="Title 1"/>
          <p:cNvSpPr>
            <a:spLocks noGrp="1"/>
          </p:cNvSpPr>
          <p:nvPr>
            <p:ph type="ctrTitle"/>
          </p:nvPr>
        </p:nvSpPr>
        <p:spPr>
          <a:xfrm>
            <a:off x="-9726" y="0"/>
            <a:ext cx="9169253" cy="1572315"/>
          </a:xfrm>
          <a:prstGeom prst="rect">
            <a:avLst/>
          </a:prstGeom>
        </p:spPr>
        <p:txBody>
          <a:bodyPr tIns="457200" bIns="457200">
            <a:noAutofit/>
          </a:bodyPr>
          <a:lstStyle>
            <a:lvl1pPr algn="ctr">
              <a:defRPr sz="4800">
                <a:solidFill>
                  <a:srgbClr val="000000"/>
                </a:solidFill>
              </a:defRPr>
            </a:lvl1pPr>
          </a:lstStyle>
          <a:p>
            <a:r>
              <a:rPr lang="en-US"/>
              <a:t>Click to edit Master title style</a:t>
            </a:r>
            <a:endParaRPr lang="en-US" dirty="0"/>
          </a:p>
        </p:txBody>
      </p:sp>
      <p:sp>
        <p:nvSpPr>
          <p:cNvPr id="22" name="Title 1">
            <a:extLst>
              <a:ext uri="{FF2B5EF4-FFF2-40B4-BE49-F238E27FC236}">
                <a16:creationId xmlns:a16="http://schemas.microsoft.com/office/drawing/2014/main" id="{A32D12EC-3DB5-B446-AC35-E2F8D0514F57}"/>
              </a:ext>
            </a:extLst>
          </p:cNvPr>
          <p:cNvSpPr txBox="1">
            <a:spLocks/>
          </p:cNvSpPr>
          <p:nvPr userDrawn="1"/>
        </p:nvSpPr>
        <p:spPr>
          <a:xfrm>
            <a:off x="-20062" y="1"/>
            <a:ext cx="9169253" cy="1572315"/>
          </a:xfrm>
          <a:prstGeom prst="rect">
            <a:avLst/>
          </a:prstGeom>
        </p:spPr>
        <p:txBody>
          <a:bodyPr vert="horz" wrap="square" lIns="457200" tIns="457200" rIns="457200" bIns="457200" rtlCol="0" anchor="ctr" anchorCtr="0">
            <a:noAutofit/>
          </a:bodyPr>
          <a:lstStyle>
            <a:lvl1pPr marL="0" indent="0" algn="ctr" defTabSz="914400" rtl="0" eaLnBrk="1" latinLnBrk="0" hangingPunct="1">
              <a:spcBef>
                <a:spcPct val="0"/>
              </a:spcBef>
              <a:buNone/>
              <a:defRPr sz="4800" b="0" i="0" kern="1200" spc="-100" baseline="0">
                <a:solidFill>
                  <a:srgbClr val="000000"/>
                </a:solidFill>
                <a:latin typeface="Segoe UI"/>
                <a:ea typeface="+mj-ea"/>
                <a:cs typeface="Lucida Sans"/>
              </a:defRPr>
            </a:lvl1pPr>
          </a:lstStyle>
          <a:p>
            <a:endParaRPr lang="en-US" dirty="0"/>
          </a:p>
        </p:txBody>
      </p:sp>
      <p:sp>
        <p:nvSpPr>
          <p:cNvPr id="12" name="Subtitle 2"/>
          <p:cNvSpPr>
            <a:spLocks noGrp="1"/>
          </p:cNvSpPr>
          <p:nvPr>
            <p:ph type="subTitle" idx="1"/>
          </p:nvPr>
        </p:nvSpPr>
        <p:spPr>
          <a:xfrm>
            <a:off x="6206" y="1572316"/>
            <a:ext cx="9142985" cy="774197"/>
          </a:xfrm>
          <a:prstGeom prst="rect">
            <a:avLst/>
          </a:prstGeom>
        </p:spPr>
        <p:txBody>
          <a:bodyPr tIns="91440"/>
          <a:lstStyle>
            <a:lvl1pPr marL="0" indent="0" algn="r">
              <a:spcBef>
                <a:spcPts val="500"/>
              </a:spcBef>
              <a:buNone/>
              <a:defRPr sz="24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TextBox 3">
            <a:extLst>
              <a:ext uri="{FF2B5EF4-FFF2-40B4-BE49-F238E27FC236}">
                <a16:creationId xmlns:a16="http://schemas.microsoft.com/office/drawing/2014/main" id="{EB6EE7C5-56D7-7940-83E8-7E41E255BB19}"/>
              </a:ext>
            </a:extLst>
          </p:cNvPr>
          <p:cNvSpPr txBox="1"/>
          <p:nvPr userDrawn="1"/>
        </p:nvSpPr>
        <p:spPr>
          <a:xfrm>
            <a:off x="11239500" y="3429000"/>
            <a:ext cx="184731" cy="369332"/>
          </a:xfrm>
          <a:prstGeom prst="rect">
            <a:avLst/>
          </a:prstGeom>
          <a:noFill/>
        </p:spPr>
        <p:txBody>
          <a:bodyPr wrap="none" rtlCol="0">
            <a:spAutoFit/>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98BBA9BB-A0D3-8840-85F9-757E1AF383DE}"/>
              </a:ext>
            </a:extLst>
          </p:cNvPr>
          <p:cNvSpPr>
            <a:spLocks noGrp="1"/>
          </p:cNvSpPr>
          <p:nvPr>
            <p:ph idx="1" hasCustomPrompt="1"/>
          </p:nvPr>
        </p:nvSpPr>
        <p:spPr>
          <a:xfrm>
            <a:off x="0" y="1155081"/>
            <a:ext cx="9144000" cy="3025869"/>
          </a:xfrm>
          <a:prstGeom prst="rect">
            <a:avLst/>
          </a:prstGeom>
        </p:spPr>
        <p:txBody>
          <a:bodyPr vert="horz" lIns="365760" tIns="36576" rIns="365760" bIns="36576" rtlCol="0">
            <a:normAutofit/>
          </a:bodyPr>
          <a:lstStyle>
            <a:lvl1pPr>
              <a:buClr>
                <a:srgbClr val="80B541"/>
              </a:buClr>
              <a:defRPr/>
            </a:lvl1pPr>
            <a:lvl2pPr>
              <a:buClr>
                <a:srgbClr val="80B541"/>
              </a:buClr>
              <a:defRPr/>
            </a:lvl2pPr>
            <a:lvl3pPr>
              <a:buClr>
                <a:srgbClr val="D15433"/>
              </a:buClr>
              <a:defRPr/>
            </a:lvl3pPr>
            <a:lvl4pPr>
              <a:buClr>
                <a:srgbClr val="D15433"/>
              </a:buClr>
              <a:defRPr/>
            </a:lvl4pPr>
            <a:lvl5pPr>
              <a:buClr>
                <a:srgbClr val="1CADB5"/>
              </a:buClr>
              <a:defRPr/>
            </a:lvl5pPr>
            <a:lvl6pPr>
              <a:buClr>
                <a:srgbClr val="1CADB5"/>
              </a:buCl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 level</a:t>
            </a:r>
          </a:p>
          <a:p>
            <a:pPr lvl="5"/>
            <a:endParaRPr lang="en-US" dirty="0"/>
          </a:p>
        </p:txBody>
      </p:sp>
      <p:sp>
        <p:nvSpPr>
          <p:cNvPr id="2" name="Title 1"/>
          <p:cNvSpPr>
            <a:spLocks noGrp="1"/>
          </p:cNvSpPr>
          <p:nvPr>
            <p:ph type="title"/>
          </p:nvPr>
        </p:nvSpPr>
        <p:spPr>
          <a:xfrm>
            <a:off x="-1" y="4661"/>
            <a:ext cx="9154255" cy="978408"/>
          </a:xfrm>
        </p:spPr>
        <p:txBody>
          <a:bodyPr/>
          <a:lstStyle/>
          <a:p>
            <a:r>
              <a:rPr lang="en-US"/>
              <a:t>Click to edit Master title style</a:t>
            </a:r>
            <a:endParaRPr lang="en-US" dirty="0"/>
          </a:p>
        </p:txBody>
      </p:sp>
      <p:sp>
        <p:nvSpPr>
          <p:cNvPr id="7" name="Date Placeholder 4"/>
          <p:cNvSpPr>
            <a:spLocks noGrp="1"/>
          </p:cNvSpPr>
          <p:nvPr>
            <p:ph type="dt" sz="half" idx="2"/>
          </p:nvPr>
        </p:nvSpPr>
        <p:spPr>
          <a:xfrm>
            <a:off x="2" y="4957733"/>
            <a:ext cx="2354080" cy="155037"/>
          </a:xfrm>
          <a:prstGeom prst="rect">
            <a:avLst/>
          </a:prstGeom>
          <a:ln>
            <a:noFill/>
          </a:ln>
        </p:spPr>
        <p:txBody>
          <a:bodyPr/>
          <a:lstStyle>
            <a:lvl1pPr marL="0" marR="0" indent="0" algn="r" defTabSz="914400" rtl="0" eaLnBrk="1" fontAlgn="auto" latinLnBrk="0" hangingPunct="1">
              <a:lnSpc>
                <a:spcPct val="100000"/>
              </a:lnSpc>
              <a:spcBef>
                <a:spcPts val="0"/>
              </a:spcBef>
              <a:spcAft>
                <a:spcPts val="0"/>
              </a:spcAft>
              <a:buClrTx/>
              <a:buSzTx/>
              <a:buFontTx/>
              <a:buNone/>
              <a:tabLst/>
              <a:defRPr sz="800">
                <a:ln>
                  <a:noFill/>
                </a:ln>
                <a:solidFill>
                  <a:srgbClr val="FFFFFF"/>
                </a:solidFill>
              </a:defRPr>
            </a:lvl1pPr>
          </a:lstStyle>
          <a:p>
            <a:r>
              <a:rPr lang="en-US" dirty="0">
                <a:latin typeface="Segoe UI"/>
                <a:cs typeface="Lucida Sans"/>
              </a:rPr>
              <a:t>May 13, 2015</a:t>
            </a:r>
            <a:endParaRPr lang="en-US" dirty="0"/>
          </a:p>
        </p:txBody>
      </p:sp>
      <p:sp>
        <p:nvSpPr>
          <p:cNvPr id="8" name="Footer Placeholder 5"/>
          <p:cNvSpPr>
            <a:spLocks noGrp="1"/>
          </p:cNvSpPr>
          <p:nvPr>
            <p:ph type="ftr" sz="quarter" idx="3"/>
          </p:nvPr>
        </p:nvSpPr>
        <p:spPr>
          <a:xfrm>
            <a:off x="2354083" y="4958822"/>
            <a:ext cx="5406139" cy="152859"/>
          </a:xfrm>
          <a:prstGeom prst="rect">
            <a:avLst/>
          </a:prstGeom>
          <a:ln>
            <a:noFill/>
          </a:ln>
        </p:spPr>
        <p:txBody>
          <a:bodyPr/>
          <a:lstStyle>
            <a:lvl1pPr algn="ctr">
              <a:defRPr sz="800">
                <a:ln>
                  <a:noFill/>
                </a:ln>
                <a:solidFill>
                  <a:srgbClr val="FFFFFF"/>
                </a:solidFill>
              </a:defRPr>
            </a:lvl1pPr>
          </a:lstStyle>
          <a:p>
            <a:r>
              <a:rPr lang="en-US" dirty="0">
                <a:latin typeface="Segoe UI"/>
                <a:cs typeface="Lucida Sans"/>
              </a:rPr>
              <a:t>Footer</a:t>
            </a:r>
            <a:endParaRPr lang="en-US" dirty="0"/>
          </a:p>
        </p:txBody>
      </p:sp>
      <p:sp>
        <p:nvSpPr>
          <p:cNvPr id="9" name="Slide Number Placeholder 6"/>
          <p:cNvSpPr>
            <a:spLocks noGrp="1"/>
          </p:cNvSpPr>
          <p:nvPr>
            <p:ph type="sldNum" sz="quarter" idx="4"/>
          </p:nvPr>
        </p:nvSpPr>
        <p:spPr>
          <a:xfrm>
            <a:off x="7760222" y="4959911"/>
            <a:ext cx="1383779" cy="150681"/>
          </a:xfrm>
          <a:prstGeom prst="rect">
            <a:avLst/>
          </a:prstGeom>
          <a:ln>
            <a:noFill/>
          </a:ln>
        </p:spPr>
        <p:txBody>
          <a:bodyPr/>
          <a:lstStyle>
            <a:lvl1pPr algn="l">
              <a:defRPr sz="800" b="0">
                <a:ln>
                  <a:noFill/>
                </a:ln>
                <a:solidFill>
                  <a:srgbClr val="FFFFFF"/>
                </a:solidFill>
              </a:defRPr>
            </a:lvl1pPr>
          </a:lstStyle>
          <a:p>
            <a:r>
              <a:rPr lang="en-US">
                <a:latin typeface="Segoe UI"/>
                <a:cs typeface="Lucida Sans"/>
              </a:rPr>
              <a:t>(#)</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Date Placeholder 4"/>
          <p:cNvSpPr>
            <a:spLocks noGrp="1"/>
          </p:cNvSpPr>
          <p:nvPr>
            <p:ph type="dt" sz="half" idx="10"/>
          </p:nvPr>
        </p:nvSpPr>
        <p:spPr>
          <a:xfrm>
            <a:off x="2" y="4957733"/>
            <a:ext cx="2354080" cy="155037"/>
          </a:xfrm>
          <a:prstGeom prst="rect">
            <a:avLst/>
          </a:prstGeom>
          <a:ln>
            <a:noFill/>
          </a:ln>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800">
                <a:ln>
                  <a:noFill/>
                </a:ln>
                <a:solidFill>
                  <a:srgbClr val="FFFFFF"/>
                </a:solidFill>
              </a:defRPr>
            </a:lvl1pPr>
          </a:lstStyle>
          <a:p>
            <a:pPr algn="r"/>
            <a:r>
              <a:rPr lang="en-US" dirty="0">
                <a:latin typeface="Segoe UI"/>
                <a:cs typeface="Lucida Sans"/>
              </a:rPr>
              <a:t>May 13, 2015</a:t>
            </a:r>
            <a:endParaRPr lang="en-US" dirty="0"/>
          </a:p>
        </p:txBody>
      </p:sp>
      <p:sp>
        <p:nvSpPr>
          <p:cNvPr id="11" name="Footer Placeholder 5"/>
          <p:cNvSpPr>
            <a:spLocks noGrp="1"/>
          </p:cNvSpPr>
          <p:nvPr>
            <p:ph type="ftr" sz="quarter" idx="3"/>
          </p:nvPr>
        </p:nvSpPr>
        <p:spPr>
          <a:xfrm>
            <a:off x="2354083" y="4958822"/>
            <a:ext cx="5406139" cy="152859"/>
          </a:xfrm>
          <a:prstGeom prst="rect">
            <a:avLst/>
          </a:prstGeom>
          <a:ln>
            <a:noFill/>
          </a:ln>
        </p:spPr>
        <p:txBody>
          <a:bodyPr/>
          <a:lstStyle>
            <a:lvl1pPr algn="ctr">
              <a:defRPr sz="800">
                <a:ln>
                  <a:noFill/>
                </a:ln>
                <a:solidFill>
                  <a:srgbClr val="FFFFFF"/>
                </a:solidFill>
              </a:defRPr>
            </a:lvl1pPr>
          </a:lstStyle>
          <a:p>
            <a:r>
              <a:rPr lang="en-US" dirty="0">
                <a:latin typeface="Segoe UI"/>
                <a:cs typeface="Lucida Sans"/>
              </a:rPr>
              <a:t>Footer</a:t>
            </a:r>
            <a:endParaRPr lang="en-US" dirty="0"/>
          </a:p>
        </p:txBody>
      </p:sp>
      <p:sp>
        <p:nvSpPr>
          <p:cNvPr id="12" name="Slide Number Placeholder 6"/>
          <p:cNvSpPr>
            <a:spLocks noGrp="1"/>
          </p:cNvSpPr>
          <p:nvPr>
            <p:ph type="sldNum" sz="quarter" idx="4"/>
          </p:nvPr>
        </p:nvSpPr>
        <p:spPr>
          <a:xfrm>
            <a:off x="7760222" y="4959911"/>
            <a:ext cx="1383779" cy="150681"/>
          </a:xfrm>
          <a:prstGeom prst="rect">
            <a:avLst/>
          </a:prstGeom>
          <a:ln>
            <a:noFill/>
          </a:ln>
        </p:spPr>
        <p:txBody>
          <a:bodyPr/>
          <a:lstStyle>
            <a:lvl1pPr algn="ctr">
              <a:defRPr sz="800" b="0">
                <a:ln>
                  <a:noFill/>
                </a:ln>
                <a:solidFill>
                  <a:srgbClr val="FFFFFF"/>
                </a:solidFill>
              </a:defRPr>
            </a:lvl1pPr>
          </a:lstStyle>
          <a:p>
            <a:pPr algn="l"/>
            <a:r>
              <a:rPr lang="en-US" dirty="0">
                <a:latin typeface="Segoe UI"/>
                <a:cs typeface="Lucida Sans"/>
              </a:rPr>
              <a:t>(#)</a:t>
            </a:r>
            <a:endParaRPr lang="en-US" dirty="0"/>
          </a:p>
        </p:txBody>
      </p:sp>
      <p:sp>
        <p:nvSpPr>
          <p:cNvPr id="14" name="Text Placeholder 2">
            <a:extLst>
              <a:ext uri="{FF2B5EF4-FFF2-40B4-BE49-F238E27FC236}">
                <a16:creationId xmlns:a16="http://schemas.microsoft.com/office/drawing/2014/main" id="{F84B1FCE-351C-494D-AAFB-671EC0499F39}"/>
              </a:ext>
            </a:extLst>
          </p:cNvPr>
          <p:cNvSpPr>
            <a:spLocks noGrp="1"/>
          </p:cNvSpPr>
          <p:nvPr>
            <p:ph idx="1" hasCustomPrompt="1"/>
          </p:nvPr>
        </p:nvSpPr>
        <p:spPr>
          <a:xfrm>
            <a:off x="47135" y="1155081"/>
            <a:ext cx="4435538" cy="3025869"/>
          </a:xfrm>
          <a:prstGeom prst="rect">
            <a:avLst/>
          </a:prstGeom>
        </p:spPr>
        <p:txBody>
          <a:bodyPr vert="horz" lIns="365760" tIns="36576" rIns="365760" bIns="36576"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 level</a:t>
            </a:r>
          </a:p>
          <a:p>
            <a:pPr lvl="5"/>
            <a:endParaRPr lang="en-US" dirty="0"/>
          </a:p>
        </p:txBody>
      </p:sp>
      <p:sp>
        <p:nvSpPr>
          <p:cNvPr id="15" name="Text Placeholder 2">
            <a:extLst>
              <a:ext uri="{FF2B5EF4-FFF2-40B4-BE49-F238E27FC236}">
                <a16:creationId xmlns:a16="http://schemas.microsoft.com/office/drawing/2014/main" id="{EAB8D10F-1EE7-264C-8420-B8AC49F75F10}"/>
              </a:ext>
            </a:extLst>
          </p:cNvPr>
          <p:cNvSpPr>
            <a:spLocks noGrp="1"/>
          </p:cNvSpPr>
          <p:nvPr>
            <p:ph idx="11" hasCustomPrompt="1"/>
          </p:nvPr>
        </p:nvSpPr>
        <p:spPr>
          <a:xfrm>
            <a:off x="4639559" y="1155081"/>
            <a:ext cx="4435538" cy="3025869"/>
          </a:xfrm>
          <a:prstGeom prst="rect">
            <a:avLst/>
          </a:prstGeom>
        </p:spPr>
        <p:txBody>
          <a:bodyPr vert="horz" lIns="365760" tIns="36576" rIns="365760" bIns="36576"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 level</a:t>
            </a:r>
          </a:p>
          <a:p>
            <a:pPr lvl="5"/>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4"/>
          <p:cNvSpPr>
            <a:spLocks noGrp="1"/>
          </p:cNvSpPr>
          <p:nvPr>
            <p:ph type="dt" sz="half" idx="2"/>
          </p:nvPr>
        </p:nvSpPr>
        <p:spPr>
          <a:xfrm>
            <a:off x="2" y="4957733"/>
            <a:ext cx="2354080" cy="155037"/>
          </a:xfrm>
          <a:prstGeom prst="rect">
            <a:avLst/>
          </a:prstGeom>
          <a:ln>
            <a:noFill/>
          </a:ln>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800">
                <a:ln>
                  <a:noFill/>
                </a:ln>
                <a:solidFill>
                  <a:srgbClr val="FFFFFF"/>
                </a:solidFill>
              </a:defRPr>
            </a:lvl1pPr>
          </a:lstStyle>
          <a:p>
            <a:pPr algn="r"/>
            <a:r>
              <a:rPr lang="en-US" dirty="0">
                <a:latin typeface="Segoe UI"/>
                <a:cs typeface="Lucida Sans"/>
              </a:rPr>
              <a:t>May 13, 2015</a:t>
            </a:r>
            <a:endParaRPr lang="en-US" dirty="0"/>
          </a:p>
        </p:txBody>
      </p:sp>
      <p:sp>
        <p:nvSpPr>
          <p:cNvPr id="7" name="Footer Placeholder 5"/>
          <p:cNvSpPr>
            <a:spLocks noGrp="1"/>
          </p:cNvSpPr>
          <p:nvPr>
            <p:ph type="ftr" sz="quarter" idx="3"/>
          </p:nvPr>
        </p:nvSpPr>
        <p:spPr>
          <a:xfrm>
            <a:off x="2354083" y="4958822"/>
            <a:ext cx="5406139" cy="152859"/>
          </a:xfrm>
          <a:prstGeom prst="rect">
            <a:avLst/>
          </a:prstGeom>
          <a:ln>
            <a:noFill/>
          </a:ln>
        </p:spPr>
        <p:txBody>
          <a:bodyPr/>
          <a:lstStyle>
            <a:lvl1pPr algn="ctr">
              <a:defRPr sz="800">
                <a:ln>
                  <a:noFill/>
                </a:ln>
                <a:solidFill>
                  <a:srgbClr val="FFFFFF"/>
                </a:solidFill>
              </a:defRPr>
            </a:lvl1pPr>
          </a:lstStyle>
          <a:p>
            <a:r>
              <a:rPr lang="en-US" dirty="0">
                <a:latin typeface="Segoe UI"/>
                <a:cs typeface="Lucida Sans"/>
              </a:rPr>
              <a:t>Footer</a:t>
            </a:r>
            <a:endParaRPr lang="en-US" dirty="0"/>
          </a:p>
        </p:txBody>
      </p:sp>
      <p:sp>
        <p:nvSpPr>
          <p:cNvPr id="8" name="Slide Number Placeholder 6"/>
          <p:cNvSpPr>
            <a:spLocks noGrp="1"/>
          </p:cNvSpPr>
          <p:nvPr>
            <p:ph type="sldNum" sz="quarter" idx="4"/>
          </p:nvPr>
        </p:nvSpPr>
        <p:spPr>
          <a:xfrm>
            <a:off x="7760222" y="4959911"/>
            <a:ext cx="1383779" cy="150681"/>
          </a:xfrm>
          <a:prstGeom prst="rect">
            <a:avLst/>
          </a:prstGeom>
          <a:ln>
            <a:noFill/>
          </a:ln>
        </p:spPr>
        <p:txBody>
          <a:bodyPr/>
          <a:lstStyle>
            <a:lvl1pPr algn="ctr">
              <a:defRPr sz="800" b="0">
                <a:ln>
                  <a:noFill/>
                </a:ln>
                <a:solidFill>
                  <a:srgbClr val="FFFFFF"/>
                </a:solidFill>
              </a:defRPr>
            </a:lvl1pPr>
          </a:lstStyle>
          <a:p>
            <a:pPr algn="l"/>
            <a:r>
              <a:rPr lang="en-US" dirty="0">
                <a:latin typeface="Segoe UI"/>
                <a:cs typeface="Lucida Sans"/>
              </a:rPr>
              <a:t>(#)</a:t>
            </a:r>
            <a:endParaRPr lang="en-US" dirty="0"/>
          </a:p>
        </p:txBody>
      </p:sp>
      <p:sp>
        <p:nvSpPr>
          <p:cNvPr id="9" name="Rectangle 8"/>
          <p:cNvSpPr/>
          <p:nvPr userDrawn="1"/>
        </p:nvSpPr>
        <p:spPr>
          <a:xfrm>
            <a:off x="347133" y="1276350"/>
            <a:ext cx="8796867" cy="29146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userDrawn="1"/>
        </p:nvSpPr>
        <p:spPr>
          <a:xfrm>
            <a:off x="1515533" y="4749800"/>
            <a:ext cx="184666" cy="369332"/>
          </a:xfrm>
          <a:prstGeom prst="rect">
            <a:avLst/>
          </a:prstGeom>
          <a:noFill/>
        </p:spPr>
        <p:txBody>
          <a:bodyPr wrap="none" rtlCol="0">
            <a:spAutoFit/>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339482" y="1028699"/>
            <a:ext cx="8562480" cy="20961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ate Placeholder 4"/>
          <p:cNvSpPr>
            <a:spLocks noGrp="1"/>
          </p:cNvSpPr>
          <p:nvPr>
            <p:ph type="dt" sz="half" idx="2"/>
          </p:nvPr>
        </p:nvSpPr>
        <p:spPr>
          <a:xfrm>
            <a:off x="2" y="4957733"/>
            <a:ext cx="2354080" cy="155037"/>
          </a:xfrm>
          <a:prstGeom prst="rect">
            <a:avLst/>
          </a:prstGeom>
          <a:ln>
            <a:noFill/>
          </a:ln>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800">
                <a:ln>
                  <a:noFill/>
                </a:ln>
                <a:solidFill>
                  <a:srgbClr val="FFFFFF"/>
                </a:solidFill>
              </a:defRPr>
            </a:lvl1pPr>
          </a:lstStyle>
          <a:p>
            <a:pPr algn="r"/>
            <a:r>
              <a:rPr lang="en-US" dirty="0">
                <a:latin typeface="Segoe UI"/>
                <a:cs typeface="Lucida Sans"/>
              </a:rPr>
              <a:t>May 13, 2015</a:t>
            </a:r>
            <a:endParaRPr lang="en-US" dirty="0"/>
          </a:p>
        </p:txBody>
      </p:sp>
      <p:sp>
        <p:nvSpPr>
          <p:cNvPr id="8" name="Footer Placeholder 5"/>
          <p:cNvSpPr>
            <a:spLocks noGrp="1"/>
          </p:cNvSpPr>
          <p:nvPr>
            <p:ph type="ftr" sz="quarter" idx="3"/>
          </p:nvPr>
        </p:nvSpPr>
        <p:spPr>
          <a:xfrm>
            <a:off x="2354083" y="4958822"/>
            <a:ext cx="5406139" cy="152859"/>
          </a:xfrm>
          <a:prstGeom prst="rect">
            <a:avLst/>
          </a:prstGeom>
          <a:ln>
            <a:noFill/>
          </a:ln>
        </p:spPr>
        <p:txBody>
          <a:bodyPr/>
          <a:lstStyle>
            <a:lvl1pPr algn="ctr">
              <a:defRPr sz="800">
                <a:ln>
                  <a:noFill/>
                </a:ln>
                <a:solidFill>
                  <a:srgbClr val="FFFFFF"/>
                </a:solidFill>
              </a:defRPr>
            </a:lvl1pPr>
          </a:lstStyle>
          <a:p>
            <a:r>
              <a:rPr lang="en-US" dirty="0">
                <a:latin typeface="Segoe UI"/>
                <a:cs typeface="Lucida Sans"/>
              </a:rPr>
              <a:t>Footer</a:t>
            </a:r>
            <a:endParaRPr lang="en-US" dirty="0"/>
          </a:p>
        </p:txBody>
      </p:sp>
      <p:sp>
        <p:nvSpPr>
          <p:cNvPr id="9" name="Slide Number Placeholder 6"/>
          <p:cNvSpPr>
            <a:spLocks noGrp="1"/>
          </p:cNvSpPr>
          <p:nvPr>
            <p:ph type="sldNum" sz="quarter" idx="4"/>
          </p:nvPr>
        </p:nvSpPr>
        <p:spPr>
          <a:xfrm>
            <a:off x="7760222" y="4959911"/>
            <a:ext cx="1383779" cy="150681"/>
          </a:xfrm>
          <a:prstGeom prst="rect">
            <a:avLst/>
          </a:prstGeom>
          <a:ln>
            <a:noFill/>
          </a:ln>
        </p:spPr>
        <p:txBody>
          <a:bodyPr/>
          <a:lstStyle>
            <a:lvl1pPr algn="ctr">
              <a:defRPr sz="800" b="0">
                <a:ln>
                  <a:noFill/>
                </a:ln>
                <a:solidFill>
                  <a:srgbClr val="FFFFFF"/>
                </a:solidFill>
              </a:defRPr>
            </a:lvl1pPr>
          </a:lstStyle>
          <a:p>
            <a:pPr algn="l"/>
            <a:r>
              <a:rPr lang="en-US" dirty="0">
                <a:latin typeface="Segoe UI"/>
                <a:cs typeface="Lucida Sans"/>
              </a:rPr>
              <a:t>(#)</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p:cNvSpPr/>
          <p:nvPr userDrawn="1"/>
        </p:nvSpPr>
        <p:spPr>
          <a:xfrm>
            <a:off x="339482" y="1028700"/>
            <a:ext cx="8562480" cy="5085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313949"/>
            <a:ext cx="2776598" cy="946405"/>
          </a:xfrm>
        </p:spPr>
        <p:txBody>
          <a:bodyPr lIns="365760" rIns="365760" anchor="b">
            <a:noAutofit/>
          </a:bodyPr>
          <a:lstStyle>
            <a:lvl1pPr algn="l">
              <a:defRPr sz="2800" b="0">
                <a:solidFill>
                  <a:srgbClr val="292934"/>
                </a:solidFill>
              </a:defRPr>
            </a:lvl1pPr>
          </a:lstStyle>
          <a:p>
            <a:r>
              <a:rPr lang="en-US" dirty="0"/>
              <a:t>Click to edit title style</a:t>
            </a:r>
          </a:p>
        </p:txBody>
      </p:sp>
      <p:sp>
        <p:nvSpPr>
          <p:cNvPr id="4" name="Text Placeholder 3"/>
          <p:cNvSpPr>
            <a:spLocks noGrp="1"/>
          </p:cNvSpPr>
          <p:nvPr>
            <p:ph type="body" sz="half" idx="2"/>
          </p:nvPr>
        </p:nvSpPr>
        <p:spPr>
          <a:xfrm>
            <a:off x="0" y="1260355"/>
            <a:ext cx="2776598" cy="2907374"/>
          </a:xfrm>
          <a:prstGeom prst="rect">
            <a:avLst/>
          </a:prstGeom>
        </p:spPr>
        <p:txBody>
          <a:bodyPr lIns="365760" rIns="365760"/>
          <a:lstStyle>
            <a:lvl1pPr marL="0" indent="0">
              <a:buNone/>
              <a:defRPr sz="18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4"/>
          <p:cNvSpPr>
            <a:spLocks noGrp="1"/>
          </p:cNvSpPr>
          <p:nvPr>
            <p:ph type="dt" sz="half" idx="10"/>
          </p:nvPr>
        </p:nvSpPr>
        <p:spPr>
          <a:xfrm>
            <a:off x="2" y="4957733"/>
            <a:ext cx="2354080" cy="155037"/>
          </a:xfrm>
          <a:prstGeom prst="rect">
            <a:avLst/>
          </a:prstGeom>
          <a:ln>
            <a:noFill/>
          </a:ln>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800">
                <a:ln>
                  <a:noFill/>
                </a:ln>
                <a:solidFill>
                  <a:srgbClr val="FFFFFF"/>
                </a:solidFill>
              </a:defRPr>
            </a:lvl1pPr>
          </a:lstStyle>
          <a:p>
            <a:pPr algn="r"/>
            <a:r>
              <a:rPr lang="en-US" dirty="0">
                <a:latin typeface="Segoe UI"/>
                <a:cs typeface="Lucida Sans"/>
              </a:rPr>
              <a:t>May 13, 2015</a:t>
            </a:r>
            <a:endParaRPr lang="en-US" dirty="0"/>
          </a:p>
        </p:txBody>
      </p:sp>
      <p:sp>
        <p:nvSpPr>
          <p:cNvPr id="12" name="Footer Placeholder 5"/>
          <p:cNvSpPr>
            <a:spLocks noGrp="1"/>
          </p:cNvSpPr>
          <p:nvPr>
            <p:ph type="ftr" sz="quarter" idx="3"/>
          </p:nvPr>
        </p:nvSpPr>
        <p:spPr>
          <a:xfrm>
            <a:off x="2354083" y="4958822"/>
            <a:ext cx="5406139" cy="152859"/>
          </a:xfrm>
          <a:prstGeom prst="rect">
            <a:avLst/>
          </a:prstGeom>
          <a:ln>
            <a:noFill/>
          </a:ln>
        </p:spPr>
        <p:txBody>
          <a:bodyPr/>
          <a:lstStyle>
            <a:lvl1pPr algn="ctr">
              <a:defRPr sz="800">
                <a:ln>
                  <a:noFill/>
                </a:ln>
                <a:solidFill>
                  <a:srgbClr val="FFFFFF"/>
                </a:solidFill>
              </a:defRPr>
            </a:lvl1pPr>
          </a:lstStyle>
          <a:p>
            <a:r>
              <a:rPr lang="en-US" dirty="0">
                <a:latin typeface="Segoe UI"/>
                <a:cs typeface="Lucida Sans"/>
              </a:rPr>
              <a:t>Footer</a:t>
            </a:r>
            <a:endParaRPr lang="en-US" dirty="0"/>
          </a:p>
        </p:txBody>
      </p:sp>
      <p:sp>
        <p:nvSpPr>
          <p:cNvPr id="13" name="Slide Number Placeholder 6"/>
          <p:cNvSpPr>
            <a:spLocks noGrp="1"/>
          </p:cNvSpPr>
          <p:nvPr>
            <p:ph type="sldNum" sz="quarter" idx="4"/>
          </p:nvPr>
        </p:nvSpPr>
        <p:spPr>
          <a:xfrm>
            <a:off x="7760222" y="4959911"/>
            <a:ext cx="1383779" cy="150681"/>
          </a:xfrm>
          <a:prstGeom prst="rect">
            <a:avLst/>
          </a:prstGeom>
          <a:ln>
            <a:noFill/>
          </a:ln>
        </p:spPr>
        <p:txBody>
          <a:bodyPr/>
          <a:lstStyle>
            <a:lvl1pPr algn="ctr">
              <a:defRPr sz="800" b="0">
                <a:ln>
                  <a:noFill/>
                </a:ln>
                <a:solidFill>
                  <a:srgbClr val="FFFFFF"/>
                </a:solidFill>
              </a:defRPr>
            </a:lvl1pPr>
          </a:lstStyle>
          <a:p>
            <a:pPr algn="l"/>
            <a:r>
              <a:rPr lang="en-US" dirty="0">
                <a:latin typeface="Segoe UI"/>
                <a:cs typeface="Lucida Sans"/>
              </a:rPr>
              <a:t>(#)</a:t>
            </a:r>
            <a:endParaRPr lang="en-US" dirty="0"/>
          </a:p>
        </p:txBody>
      </p:sp>
      <p:cxnSp>
        <p:nvCxnSpPr>
          <p:cNvPr id="16" name="Straight Connector 15"/>
          <p:cNvCxnSpPr>
            <a:cxnSpLocks/>
          </p:cNvCxnSpPr>
          <p:nvPr userDrawn="1"/>
        </p:nvCxnSpPr>
        <p:spPr>
          <a:xfrm>
            <a:off x="2776598" y="313950"/>
            <a:ext cx="0" cy="3853779"/>
          </a:xfrm>
          <a:prstGeom prst="line">
            <a:avLst/>
          </a:prstGeom>
          <a:ln w="19050">
            <a:solidFill>
              <a:srgbClr val="184729"/>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08B91D3A-D944-014B-B774-3103BC2115AA}"/>
              </a:ext>
            </a:extLst>
          </p:cNvPr>
          <p:cNvSpPr>
            <a:spLocks noGrp="1"/>
          </p:cNvSpPr>
          <p:nvPr>
            <p:ph idx="1" hasCustomPrompt="1"/>
          </p:nvPr>
        </p:nvSpPr>
        <p:spPr>
          <a:xfrm>
            <a:off x="2896823" y="311306"/>
            <a:ext cx="6120174" cy="3856423"/>
          </a:xfrm>
          <a:prstGeom prst="rect">
            <a:avLst/>
          </a:prstGeom>
        </p:spPr>
        <p:txBody>
          <a:bodyPr vert="horz" lIns="365760" tIns="36576" rIns="365760" bIns="36576"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 level</a:t>
            </a:r>
          </a:p>
          <a:p>
            <a:pPr lvl="5"/>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userDrawn="1"/>
        </p:nvSpPr>
        <p:spPr>
          <a:xfrm>
            <a:off x="92883" y="320591"/>
            <a:ext cx="8796867" cy="29146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327269" y="1028700"/>
            <a:ext cx="8562480" cy="5085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258123" y="1223447"/>
            <a:ext cx="8631626" cy="17809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 y="3157655"/>
            <a:ext cx="9143998" cy="558329"/>
          </a:xfrm>
          <a:prstGeom prst="rect">
            <a:avLst/>
          </a:prstGeom>
        </p:spPr>
        <p:txBody>
          <a:bodyPr anchor="ctr" anchorCtr="0"/>
          <a:lstStyle>
            <a:lvl1pPr algn="l">
              <a:defRPr sz="2800" b="0"/>
            </a:lvl1pPr>
          </a:lstStyle>
          <a:p>
            <a:r>
              <a:rPr lang="en-US"/>
              <a:t>Click to edit Master title style</a:t>
            </a:r>
            <a:endParaRPr lang="en-US" dirty="0"/>
          </a:p>
        </p:txBody>
      </p:sp>
      <p:sp>
        <p:nvSpPr>
          <p:cNvPr id="3" name="Picture Placeholder 2"/>
          <p:cNvSpPr>
            <a:spLocks noGrp="1"/>
          </p:cNvSpPr>
          <p:nvPr>
            <p:ph type="pic" idx="1"/>
          </p:nvPr>
        </p:nvSpPr>
        <p:spPr>
          <a:xfrm>
            <a:off x="0" y="30730"/>
            <a:ext cx="9144000" cy="3091849"/>
          </a:xfrm>
          <a:prstGeom prst="rect">
            <a:avLst/>
          </a:prstGeom>
        </p:spPr>
        <p:txBody>
          <a:bodyPr lIns="548640" rIns="54864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 y="3717074"/>
            <a:ext cx="9143998" cy="439856"/>
          </a:xfrm>
          <a:prstGeom prst="rect">
            <a:avLst/>
          </a:prstGeom>
        </p:spPr>
        <p:txBody>
          <a:bodyPr lIns="457200" rIns="457200" anchor="ctr" anchorCtr="0"/>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a:xfrm>
            <a:off x="2" y="4957733"/>
            <a:ext cx="2354080" cy="155037"/>
          </a:xfrm>
          <a:prstGeom prst="rect">
            <a:avLst/>
          </a:prstGeom>
          <a:ln>
            <a:noFill/>
          </a:ln>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800">
                <a:ln>
                  <a:noFill/>
                </a:ln>
                <a:solidFill>
                  <a:srgbClr val="FFFFFF"/>
                </a:solidFill>
              </a:defRPr>
            </a:lvl1pPr>
          </a:lstStyle>
          <a:p>
            <a:pPr algn="r"/>
            <a:r>
              <a:rPr lang="en-US" dirty="0">
                <a:latin typeface="Segoe UI"/>
                <a:cs typeface="Lucida Sans"/>
              </a:rPr>
              <a:t>May 13, 2015</a:t>
            </a:r>
            <a:endParaRPr lang="en-US" dirty="0"/>
          </a:p>
        </p:txBody>
      </p:sp>
      <p:sp>
        <p:nvSpPr>
          <p:cNvPr id="7" name="Footer Placeholder 5"/>
          <p:cNvSpPr>
            <a:spLocks noGrp="1"/>
          </p:cNvSpPr>
          <p:nvPr>
            <p:ph type="ftr" sz="quarter" idx="3"/>
          </p:nvPr>
        </p:nvSpPr>
        <p:spPr>
          <a:xfrm>
            <a:off x="2354083" y="4958822"/>
            <a:ext cx="5406139" cy="152859"/>
          </a:xfrm>
          <a:prstGeom prst="rect">
            <a:avLst/>
          </a:prstGeom>
          <a:ln>
            <a:noFill/>
          </a:ln>
        </p:spPr>
        <p:txBody>
          <a:bodyPr/>
          <a:lstStyle>
            <a:lvl1pPr algn="ctr">
              <a:defRPr sz="800">
                <a:ln>
                  <a:noFill/>
                </a:ln>
                <a:solidFill>
                  <a:srgbClr val="FFFFFF"/>
                </a:solidFill>
              </a:defRPr>
            </a:lvl1pPr>
          </a:lstStyle>
          <a:p>
            <a:r>
              <a:rPr lang="en-US" dirty="0">
                <a:latin typeface="Segoe UI"/>
                <a:cs typeface="Lucida Sans"/>
              </a:rPr>
              <a:t>Footer</a:t>
            </a:r>
            <a:endParaRPr lang="en-US" dirty="0"/>
          </a:p>
        </p:txBody>
      </p:sp>
      <p:sp>
        <p:nvSpPr>
          <p:cNvPr id="8" name="Slide Number Placeholder 6"/>
          <p:cNvSpPr>
            <a:spLocks noGrp="1"/>
          </p:cNvSpPr>
          <p:nvPr>
            <p:ph type="sldNum" sz="quarter" idx="4"/>
          </p:nvPr>
        </p:nvSpPr>
        <p:spPr>
          <a:xfrm>
            <a:off x="7760222" y="4959911"/>
            <a:ext cx="1383779" cy="150681"/>
          </a:xfrm>
          <a:prstGeom prst="rect">
            <a:avLst/>
          </a:prstGeom>
          <a:ln>
            <a:noFill/>
          </a:ln>
        </p:spPr>
        <p:txBody>
          <a:bodyPr/>
          <a:lstStyle>
            <a:lvl1pPr algn="ctr">
              <a:defRPr sz="800" b="0">
                <a:ln>
                  <a:noFill/>
                </a:ln>
                <a:solidFill>
                  <a:srgbClr val="FFFFFF"/>
                </a:solidFill>
              </a:defRPr>
            </a:lvl1pPr>
          </a:lstStyle>
          <a:p>
            <a:pPr algn="l"/>
            <a:r>
              <a:rPr lang="en-US" dirty="0">
                <a:latin typeface="Segoe UI"/>
                <a:cs typeface="Lucida Sans"/>
              </a:rPr>
              <a:t>(#)</a:t>
            </a:r>
            <a:endParaRPr lang="en-US" dirty="0"/>
          </a:p>
        </p:txBody>
      </p:sp>
    </p:spTree>
    <p:extLst>
      <p:ext uri="{BB962C8B-B14F-4D97-AF65-F5344CB8AC3E}">
        <p14:creationId xmlns:p14="http://schemas.microsoft.com/office/powerpoint/2010/main" val="2195644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4C8E71-0527-3A45-9DD8-4F399C4F75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 y="0"/>
            <a:ext cx="9235440" cy="5200739"/>
          </a:xfrm>
          <a:prstGeom prst="rect">
            <a:avLst/>
          </a:prstGeom>
        </p:spPr>
      </p:pic>
      <p:sp>
        <p:nvSpPr>
          <p:cNvPr id="17" name="Title 1"/>
          <p:cNvSpPr>
            <a:spLocks noGrp="1"/>
          </p:cNvSpPr>
          <p:nvPr>
            <p:ph type="ctrTitle"/>
          </p:nvPr>
        </p:nvSpPr>
        <p:spPr>
          <a:xfrm>
            <a:off x="-20994" y="-61946"/>
            <a:ext cx="9188701" cy="1427195"/>
          </a:xfrm>
          <a:prstGeom prst="rect">
            <a:avLst/>
          </a:prstGeom>
        </p:spPr>
        <p:txBody>
          <a:bodyPr tIns="457200" bIns="457200">
            <a:noAutofit/>
          </a:bodyPr>
          <a:lstStyle>
            <a:lvl1pPr algn="ctr">
              <a:defRPr sz="5400">
                <a:solidFill>
                  <a:schemeClr val="bg1"/>
                </a:solidFill>
              </a:defRPr>
            </a:lvl1pPr>
          </a:lstStyle>
          <a:p>
            <a:r>
              <a:rPr lang="en-US"/>
              <a:t>Click to edit Master title style</a:t>
            </a:r>
            <a:endParaRPr lang="en-US" dirty="0"/>
          </a:p>
        </p:txBody>
      </p:sp>
      <p:sp>
        <p:nvSpPr>
          <p:cNvPr id="15" name="Subtitle 2"/>
          <p:cNvSpPr>
            <a:spLocks noGrp="1"/>
          </p:cNvSpPr>
          <p:nvPr>
            <p:ph type="subTitle" idx="1"/>
          </p:nvPr>
        </p:nvSpPr>
        <p:spPr>
          <a:xfrm>
            <a:off x="-20993" y="1365250"/>
            <a:ext cx="9188700" cy="919562"/>
          </a:xfrm>
          <a:prstGeom prst="rect">
            <a:avLst/>
          </a:prstGeom>
        </p:spPr>
        <p:txBody>
          <a:bodyPr tIns="91440"/>
          <a:lstStyle>
            <a:lvl1pPr marL="0" indent="0" algn="ctr">
              <a:spcBef>
                <a:spcPts val="500"/>
              </a:spcBef>
              <a:buNone/>
              <a:defRPr sz="4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38712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tiff"/><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132F54-0406-FE47-82FD-78143D497F5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 y="4277441"/>
            <a:ext cx="9144000" cy="866775"/>
          </a:xfrm>
          <a:prstGeom prst="rect">
            <a:avLst/>
          </a:prstGeom>
        </p:spPr>
      </p:pic>
      <p:sp>
        <p:nvSpPr>
          <p:cNvPr id="2" name="Title Placeholder 1"/>
          <p:cNvSpPr>
            <a:spLocks noGrp="1"/>
          </p:cNvSpPr>
          <p:nvPr>
            <p:ph type="title"/>
          </p:nvPr>
        </p:nvSpPr>
        <p:spPr>
          <a:xfrm>
            <a:off x="-1" y="0"/>
            <a:ext cx="9154255" cy="1040855"/>
          </a:xfrm>
          <a:prstGeom prst="rect">
            <a:avLst/>
          </a:prstGeom>
        </p:spPr>
        <p:txBody>
          <a:bodyPr vert="horz" wrap="square" lIns="457200" tIns="45720" rIns="457200" bIns="45720" rtlCol="0" anchor="ctr" anchorCtr="0">
            <a:noAutofit/>
          </a:bodyPr>
          <a:lstStyle/>
          <a:p>
            <a:r>
              <a:rPr lang="en-US"/>
              <a:t>Click to edit Master title style</a:t>
            </a:r>
            <a:endParaRPr lang="en-US" dirty="0"/>
          </a:p>
        </p:txBody>
      </p:sp>
      <p:sp>
        <p:nvSpPr>
          <p:cNvPr id="13" name="Date Placeholder 4"/>
          <p:cNvSpPr>
            <a:spLocks noGrp="1"/>
          </p:cNvSpPr>
          <p:nvPr>
            <p:ph type="dt" sz="half" idx="2"/>
          </p:nvPr>
        </p:nvSpPr>
        <p:spPr>
          <a:xfrm>
            <a:off x="2" y="4957733"/>
            <a:ext cx="2354080" cy="155037"/>
          </a:xfrm>
          <a:prstGeom prst="rect">
            <a:avLst/>
          </a:prstGeom>
          <a:ln>
            <a:noFill/>
          </a:ln>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800">
                <a:ln>
                  <a:noFill/>
                </a:ln>
                <a:solidFill>
                  <a:srgbClr val="FFFFFF"/>
                </a:solidFill>
              </a:defRPr>
            </a:lvl1pPr>
          </a:lstStyle>
          <a:p>
            <a:pPr algn="r"/>
            <a:r>
              <a:rPr lang="en-US" dirty="0">
                <a:latin typeface="Segoe UI"/>
                <a:cs typeface="Lucida Sans"/>
              </a:rPr>
              <a:t>May 13, 2015</a:t>
            </a:r>
            <a:endParaRPr lang="en-US" dirty="0"/>
          </a:p>
        </p:txBody>
      </p:sp>
      <p:sp>
        <p:nvSpPr>
          <p:cNvPr id="16" name="Footer Placeholder 5"/>
          <p:cNvSpPr>
            <a:spLocks noGrp="1"/>
          </p:cNvSpPr>
          <p:nvPr>
            <p:ph type="ftr" sz="quarter" idx="3"/>
          </p:nvPr>
        </p:nvSpPr>
        <p:spPr>
          <a:xfrm>
            <a:off x="2354083" y="4958822"/>
            <a:ext cx="5406139" cy="152859"/>
          </a:xfrm>
          <a:prstGeom prst="rect">
            <a:avLst/>
          </a:prstGeom>
          <a:ln>
            <a:noFill/>
          </a:ln>
        </p:spPr>
        <p:txBody>
          <a:bodyPr/>
          <a:lstStyle>
            <a:lvl1pPr algn="ctr">
              <a:defRPr sz="800">
                <a:ln>
                  <a:noFill/>
                </a:ln>
                <a:solidFill>
                  <a:srgbClr val="FFFFFF"/>
                </a:solidFill>
              </a:defRPr>
            </a:lvl1pPr>
          </a:lstStyle>
          <a:p>
            <a:r>
              <a:rPr lang="en-US" dirty="0">
                <a:latin typeface="Segoe UI"/>
                <a:cs typeface="Lucida Sans"/>
              </a:rPr>
              <a:t>Footer</a:t>
            </a:r>
            <a:endParaRPr lang="en-US" dirty="0"/>
          </a:p>
        </p:txBody>
      </p:sp>
      <p:sp>
        <p:nvSpPr>
          <p:cNvPr id="18" name="Slide Number Placeholder 6"/>
          <p:cNvSpPr>
            <a:spLocks noGrp="1"/>
          </p:cNvSpPr>
          <p:nvPr>
            <p:ph type="sldNum" sz="quarter" idx="4"/>
          </p:nvPr>
        </p:nvSpPr>
        <p:spPr>
          <a:xfrm>
            <a:off x="7760222" y="4959911"/>
            <a:ext cx="1383779" cy="150681"/>
          </a:xfrm>
          <a:prstGeom prst="rect">
            <a:avLst/>
          </a:prstGeom>
          <a:ln>
            <a:noFill/>
          </a:ln>
        </p:spPr>
        <p:txBody>
          <a:bodyPr/>
          <a:lstStyle>
            <a:lvl1pPr algn="ctr">
              <a:defRPr sz="800" b="0">
                <a:ln>
                  <a:noFill/>
                </a:ln>
                <a:solidFill>
                  <a:srgbClr val="FFFFFF"/>
                </a:solidFill>
              </a:defRPr>
            </a:lvl1pPr>
          </a:lstStyle>
          <a:p>
            <a:pPr algn="l"/>
            <a:r>
              <a:rPr lang="en-US" dirty="0">
                <a:latin typeface="Segoe UI"/>
                <a:cs typeface="Lucida Sans"/>
              </a:rPr>
              <a:t>(#)</a:t>
            </a:r>
            <a:endParaRPr lang="en-US" dirty="0"/>
          </a:p>
        </p:txBody>
      </p:sp>
      <p:sp>
        <p:nvSpPr>
          <p:cNvPr id="9" name="TextBox 8"/>
          <p:cNvSpPr txBox="1"/>
          <p:nvPr userDrawn="1"/>
        </p:nvSpPr>
        <p:spPr>
          <a:xfrm>
            <a:off x="-2100808" y="-611516"/>
            <a:ext cx="184666"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1F80B0BD-689C-B149-9C05-3932926E40F1}"/>
              </a:ext>
            </a:extLst>
          </p:cNvPr>
          <p:cNvSpPr txBox="1"/>
          <p:nvPr userDrawn="1"/>
        </p:nvSpPr>
        <p:spPr>
          <a:xfrm>
            <a:off x="8104239" y="3082413"/>
            <a:ext cx="184731" cy="369332"/>
          </a:xfrm>
          <a:prstGeom prst="rect">
            <a:avLst/>
          </a:prstGeom>
          <a:noFill/>
        </p:spPr>
        <p:txBody>
          <a:bodyPr wrap="none" rtlCol="0">
            <a:spAutoFit/>
          </a:bodyPr>
          <a:lstStyle/>
          <a:p>
            <a:endParaRPr lang="en-US" dirty="0"/>
          </a:p>
        </p:txBody>
      </p:sp>
      <p:sp>
        <p:nvSpPr>
          <p:cNvPr id="3" name="Text Placeholder 2">
            <a:extLst>
              <a:ext uri="{FF2B5EF4-FFF2-40B4-BE49-F238E27FC236}">
                <a16:creationId xmlns:a16="http://schemas.microsoft.com/office/drawing/2014/main" id="{5660722F-EB82-8941-AE79-2FDBC57244D9}"/>
              </a:ext>
            </a:extLst>
          </p:cNvPr>
          <p:cNvSpPr>
            <a:spLocks noGrp="1"/>
          </p:cNvSpPr>
          <p:nvPr>
            <p:ph type="body" idx="1"/>
          </p:nvPr>
        </p:nvSpPr>
        <p:spPr>
          <a:xfrm>
            <a:off x="457200" y="1120494"/>
            <a:ext cx="8229600" cy="302586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pic>
        <p:nvPicPr>
          <p:cNvPr id="12" name="Picture 11">
            <a:extLst>
              <a:ext uri="{FF2B5EF4-FFF2-40B4-BE49-F238E27FC236}">
                <a16:creationId xmlns:a16="http://schemas.microsoft.com/office/drawing/2014/main" id="{022E2F9A-9F21-0447-A92B-711CD080CE4C}"/>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7317229" y="4340306"/>
            <a:ext cx="1133856" cy="726178"/>
          </a:xfrm>
          <a:prstGeom prst="rect">
            <a:avLst/>
          </a:prstGeom>
        </p:spPr>
      </p:pic>
      <p:pic>
        <p:nvPicPr>
          <p:cNvPr id="7" name="Picture 6">
            <a:extLst>
              <a:ext uri="{FF2B5EF4-FFF2-40B4-BE49-F238E27FC236}">
                <a16:creationId xmlns:a16="http://schemas.microsoft.com/office/drawing/2014/main" id="{5EDF8D3C-D36E-DE41-9077-F8694540F1F5}"/>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rot="1899482">
            <a:off x="-147231" y="4245601"/>
            <a:ext cx="1609706" cy="915588"/>
          </a:xfrm>
          <a:prstGeom prst="rect">
            <a:avLst/>
          </a:prstGeom>
        </p:spPr>
      </p:pic>
    </p:spTree>
  </p:cSld>
  <p:clrMap bg1="lt1" tx1="dk1" bg2="lt2" tx2="dk2" accent1="accent1" accent2="accent2" accent3="accent3" accent4="accent4" accent5="accent5" accent6="accent6" hlink="hlink" folHlink="folHlink"/>
  <p:sldLayoutIdLst>
    <p:sldLayoutId id="2147483961" r:id="rId1"/>
    <p:sldLayoutId id="2147483962" r:id="rId2"/>
    <p:sldLayoutId id="2147483964" r:id="rId3"/>
    <p:sldLayoutId id="2147483966" r:id="rId4"/>
    <p:sldLayoutId id="2147483967" r:id="rId5"/>
    <p:sldLayoutId id="2147483968" r:id="rId6"/>
    <p:sldLayoutId id="2147483971" r:id="rId7"/>
    <p:sldLayoutId id="2147483972" r:id="rId8"/>
  </p:sldLayoutIdLst>
  <p:hf sldNum="0" hdr="0" ftr="0" dt="0"/>
  <p:txStyles>
    <p:titleStyle>
      <a:lvl1pPr marL="0" indent="0" algn="l" defTabSz="914400" rtl="0" eaLnBrk="1" latinLnBrk="0" hangingPunct="1">
        <a:spcBef>
          <a:spcPct val="0"/>
        </a:spcBef>
        <a:buNone/>
        <a:defRPr sz="4000" b="0" i="0" kern="1200" spc="-100" baseline="0">
          <a:solidFill>
            <a:srgbClr val="184729"/>
          </a:solidFill>
          <a:latin typeface="Segoe UI"/>
          <a:ea typeface="+mj-ea"/>
          <a:cs typeface="Lucida Sans"/>
        </a:defRPr>
      </a:lvl1pPr>
    </p:titleStyle>
    <p:bodyStyle>
      <a:lvl1pPr marL="283464" marR="0" indent="-228600" algn="l" defTabSz="914400" rtl="0" eaLnBrk="1" fontAlgn="auto" latinLnBrk="0" hangingPunct="1">
        <a:lnSpc>
          <a:spcPct val="100000"/>
        </a:lnSpc>
        <a:spcBef>
          <a:spcPts val="600"/>
        </a:spcBef>
        <a:spcAft>
          <a:spcPts val="0"/>
        </a:spcAft>
        <a:buClr>
          <a:srgbClr val="80B541"/>
        </a:buClr>
        <a:buSzPct val="100000"/>
        <a:buFont typeface="Arial" panose="020B0604020202020204" pitchFamily="34" charset="0"/>
        <a:buChar char="•"/>
        <a:tabLst/>
        <a:defRPr sz="2800" b="0" i="0" kern="1200">
          <a:solidFill>
            <a:srgbClr val="212121"/>
          </a:solidFill>
          <a:latin typeface="Segoe UI"/>
          <a:ea typeface="+mn-ea"/>
          <a:cs typeface="Lucida Sans"/>
        </a:defRPr>
      </a:lvl1pPr>
      <a:lvl2pPr marL="576072" marR="0" indent="-228600" algn="l" defTabSz="914400" rtl="0" eaLnBrk="1" fontAlgn="auto" latinLnBrk="0" hangingPunct="1">
        <a:lnSpc>
          <a:spcPct val="100000"/>
        </a:lnSpc>
        <a:spcBef>
          <a:spcPts val="600"/>
        </a:spcBef>
        <a:spcAft>
          <a:spcPts val="0"/>
        </a:spcAft>
        <a:buClr>
          <a:srgbClr val="80B541"/>
        </a:buClr>
        <a:buSzPct val="61000"/>
        <a:buFont typeface="Courier New" panose="02070309020205020404" pitchFamily="49" charset="0"/>
        <a:buChar char="o"/>
        <a:tabLst/>
        <a:defRPr sz="2400" b="0" i="0" kern="1200">
          <a:solidFill>
            <a:srgbClr val="212121"/>
          </a:solidFill>
          <a:latin typeface="Segoe UI"/>
          <a:ea typeface="+mn-ea"/>
          <a:cs typeface="Lucida Sans"/>
        </a:defRPr>
      </a:lvl2pPr>
      <a:lvl3pPr marL="859536" marR="0" indent="-228600" algn="l" defTabSz="914400" rtl="0" eaLnBrk="1" fontAlgn="auto" latinLnBrk="0" hangingPunct="1">
        <a:lnSpc>
          <a:spcPct val="100000"/>
        </a:lnSpc>
        <a:spcBef>
          <a:spcPts val="600"/>
        </a:spcBef>
        <a:spcAft>
          <a:spcPts val="0"/>
        </a:spcAft>
        <a:buClr>
          <a:srgbClr val="D15433"/>
        </a:buClr>
        <a:buSzPct val="97000"/>
        <a:buFont typeface="Arial" panose="020B0604020202020204" pitchFamily="34" charset="0"/>
        <a:buChar char="•"/>
        <a:tabLst/>
        <a:defRPr sz="2000" b="0" i="0" kern="1200">
          <a:solidFill>
            <a:srgbClr val="212121"/>
          </a:solidFill>
          <a:latin typeface="Segoe UI"/>
          <a:ea typeface="+mn-ea"/>
          <a:cs typeface="Lucida Sans"/>
        </a:defRPr>
      </a:lvl3pPr>
      <a:lvl4pPr marL="1143000" marR="0" indent="-228600" algn="l" defTabSz="914400" rtl="0" eaLnBrk="1" fontAlgn="auto" latinLnBrk="0" hangingPunct="1">
        <a:lnSpc>
          <a:spcPct val="100000"/>
        </a:lnSpc>
        <a:spcBef>
          <a:spcPts val="600"/>
        </a:spcBef>
        <a:spcAft>
          <a:spcPts val="0"/>
        </a:spcAft>
        <a:buClr>
          <a:srgbClr val="D15433"/>
        </a:buClr>
        <a:buSzPct val="58000"/>
        <a:buFont typeface="Courier New" panose="02070309020205020404" pitchFamily="49" charset="0"/>
        <a:buChar char="o"/>
        <a:tabLst/>
        <a:defRPr sz="1800" b="0" i="0" kern="1200">
          <a:solidFill>
            <a:srgbClr val="212121"/>
          </a:solidFill>
          <a:latin typeface="Segoe UI"/>
          <a:ea typeface="+mn-ea"/>
          <a:cs typeface="Lucida Sans"/>
        </a:defRPr>
      </a:lvl4pPr>
      <a:lvl5pPr marL="1426464" marR="0" indent="-228600" algn="l" defTabSz="914400" rtl="0" eaLnBrk="1" fontAlgn="auto" latinLnBrk="0" hangingPunct="1">
        <a:lnSpc>
          <a:spcPct val="100000"/>
        </a:lnSpc>
        <a:spcBef>
          <a:spcPts val="600"/>
        </a:spcBef>
        <a:spcAft>
          <a:spcPts val="0"/>
        </a:spcAft>
        <a:buClr>
          <a:srgbClr val="1CADB5"/>
        </a:buClr>
        <a:buSzPct val="94000"/>
        <a:buFont typeface="Arial" panose="020B0604020202020204" pitchFamily="34" charset="0"/>
        <a:buChar char="•"/>
        <a:tabLst/>
        <a:defRPr sz="1600" b="0" i="0" kern="1200" baseline="0">
          <a:solidFill>
            <a:srgbClr val="212121"/>
          </a:solidFill>
          <a:latin typeface="Segoe UI"/>
          <a:ea typeface="+mn-ea"/>
          <a:cs typeface="Lucida Sans"/>
        </a:defRPr>
      </a:lvl5pPr>
      <a:lvl6pPr marL="1645920" marR="0" indent="-228600" algn="l" defTabSz="914400" rtl="0" eaLnBrk="1" fontAlgn="auto" latinLnBrk="0" hangingPunct="1">
        <a:lnSpc>
          <a:spcPct val="100000"/>
        </a:lnSpc>
        <a:spcBef>
          <a:spcPts val="600"/>
        </a:spcBef>
        <a:spcAft>
          <a:spcPts val="0"/>
        </a:spcAft>
        <a:buClr>
          <a:srgbClr val="1CADB5"/>
        </a:buClr>
        <a:buSzPct val="55000"/>
        <a:buFont typeface="Courier New" panose="02070309020205020404" pitchFamily="49" charset="0"/>
        <a:buChar char="o"/>
        <a:tabLst/>
        <a:defRPr sz="1400" kern="1200" baseline="0">
          <a:solidFill>
            <a:srgbClr val="212121"/>
          </a:solidFill>
          <a:latin typeface="Segoe UI"/>
          <a:ea typeface="+mn-ea"/>
          <a:cs typeface="+mn-cs"/>
        </a:defRPr>
      </a:lvl6pPr>
      <a:lvl7pPr marL="1371600" indent="0" algn="l" defTabSz="914400" rtl="0" eaLnBrk="1" latinLnBrk="0" hangingPunct="1">
        <a:spcBef>
          <a:spcPct val="20000"/>
        </a:spcBef>
        <a:buClr>
          <a:schemeClr val="accent1"/>
        </a:buClr>
        <a:buFont typeface="Arial" pitchFamily="34" charset="0"/>
        <a:buNone/>
        <a:defRPr sz="1300" kern="1200">
          <a:solidFill>
            <a:schemeClr val="tx1"/>
          </a:solidFill>
          <a:latin typeface="+mn-lt"/>
          <a:ea typeface="+mn-ea"/>
          <a:cs typeface="+mn-cs"/>
        </a:defRPr>
      </a:lvl7pPr>
      <a:lvl8pPr marL="1554480" indent="0" algn="l" defTabSz="914400" rtl="0" eaLnBrk="1" latinLnBrk="0" hangingPunct="1">
        <a:spcBef>
          <a:spcPct val="20000"/>
        </a:spcBef>
        <a:buClr>
          <a:schemeClr val="accent1"/>
        </a:buClr>
        <a:buFont typeface="Arial" pitchFamily="34" charset="0"/>
        <a:buNone/>
        <a:defRPr sz="1300" kern="1200">
          <a:solidFill>
            <a:schemeClr val="tx1"/>
          </a:solidFill>
          <a:latin typeface="+mn-lt"/>
          <a:ea typeface="+mn-ea"/>
          <a:cs typeface="+mn-cs"/>
        </a:defRPr>
      </a:lvl8pPr>
      <a:lvl9pPr marL="2023110" indent="-285750" algn="l" defTabSz="914400" rtl="0" eaLnBrk="1" latinLnBrk="0" hangingPunct="1">
        <a:spcBef>
          <a:spcPct val="20000"/>
        </a:spcBef>
        <a:buClr>
          <a:schemeClr val="accent1"/>
        </a:buClr>
        <a:buFont typeface="Arial"/>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aswug.wsipc.org/present/presenters-fall-202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mailto:info@wsipc.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Presenter Responsibilities</a:t>
            </a:r>
          </a:p>
        </p:txBody>
      </p:sp>
      <p:sp>
        <p:nvSpPr>
          <p:cNvPr id="4" name="Content Placeholder 3"/>
          <p:cNvSpPr>
            <a:spLocks noGrp="1"/>
          </p:cNvSpPr>
          <p:nvPr>
            <p:ph sz="quarter" idx="4294967295"/>
          </p:nvPr>
        </p:nvSpPr>
        <p:spPr>
          <a:xfrm>
            <a:off x="-1" y="1138901"/>
            <a:ext cx="9144001" cy="3037683"/>
          </a:xfrm>
          <a:prstGeom prst="rect">
            <a:avLst/>
          </a:prstGeom>
        </p:spPr>
        <p:txBody>
          <a:bodyPr lIns="365760" tIns="36576" rIns="365760" bIns="36576">
            <a:normAutofit fontScale="55000" lnSpcReduction="20000"/>
          </a:bodyPr>
          <a:lstStyle/>
          <a:p>
            <a:r>
              <a:rPr lang="en-US" dirty="0"/>
              <a:t>Verify that the data you’re going to use </a:t>
            </a:r>
            <a:r>
              <a:rPr lang="en-US" b="1" dirty="0">
                <a:solidFill>
                  <a:srgbClr val="FF0000"/>
                </a:solidFill>
              </a:rPr>
              <a:t>does not contain any personally identifiable information (PII)</a:t>
            </a:r>
            <a:r>
              <a:rPr lang="en-US" dirty="0"/>
              <a:t>, and is set up with the correct examples and scenarios</a:t>
            </a:r>
          </a:p>
          <a:p>
            <a:r>
              <a:rPr lang="en-US" dirty="0"/>
              <a:t>If the focus of your session changes during your preparation, update Title and Description of session as necessary, following steps outlined in your presenter acceptance email from KF Events</a:t>
            </a:r>
          </a:p>
          <a:p>
            <a:r>
              <a:rPr lang="en-US" dirty="0"/>
              <a:t>Practice your session and ensure content is no less than 45 minutes, no greater than 60 minutes</a:t>
            </a:r>
          </a:p>
          <a:p>
            <a:r>
              <a:rPr lang="en-US" dirty="0"/>
              <a:t>If you are presenting a recorded session, prior to uploading files to KF portal, review your full recording to verify that: </a:t>
            </a:r>
          </a:p>
          <a:p>
            <a:pPr lvl="1"/>
            <a:r>
              <a:rPr lang="en-US" dirty="0"/>
              <a:t>Audio is of good quality</a:t>
            </a:r>
          </a:p>
          <a:p>
            <a:pPr lvl="1"/>
            <a:r>
              <a:rPr lang="en-US" dirty="0"/>
              <a:t>Software screens are clear and fields mentioned are easy to view</a:t>
            </a:r>
          </a:p>
          <a:p>
            <a:pPr lvl="1"/>
            <a:r>
              <a:rPr lang="en-US" dirty="0"/>
              <a:t>Production data is not included/No PII is visible</a:t>
            </a:r>
          </a:p>
          <a:p>
            <a:pPr lvl="1"/>
            <a:r>
              <a:rPr lang="en-US" dirty="0"/>
              <a:t>Information provided is accurate (a co-worker may be able to review and assist with this)</a:t>
            </a:r>
          </a:p>
        </p:txBody>
      </p:sp>
    </p:spTree>
    <p:extLst>
      <p:ext uri="{BB962C8B-B14F-4D97-AF65-F5344CB8AC3E}">
        <p14:creationId xmlns:p14="http://schemas.microsoft.com/office/powerpoint/2010/main" val="2656275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this session, &lt;select from below&gt;</a:t>
            </a:r>
          </a:p>
        </p:txBody>
      </p:sp>
      <p:sp>
        <p:nvSpPr>
          <p:cNvPr id="3" name="Content Placeholder 2"/>
          <p:cNvSpPr>
            <a:spLocks noGrp="1"/>
          </p:cNvSpPr>
          <p:nvPr>
            <p:ph sz="quarter" idx="4294967295"/>
          </p:nvPr>
        </p:nvSpPr>
        <p:spPr>
          <a:xfrm>
            <a:off x="-1" y="1152676"/>
            <a:ext cx="9144001" cy="3011146"/>
          </a:xfrm>
          <a:prstGeom prst="rect">
            <a:avLst/>
          </a:prstGeom>
        </p:spPr>
        <p:txBody>
          <a:bodyPr lIns="365760" tIns="36576" rIns="365760" bIns="36576">
            <a:normAutofit fontScale="92500" lnSpcReduction="20000"/>
          </a:bodyPr>
          <a:lstStyle/>
          <a:p>
            <a:pPr marL="54864" indent="0">
              <a:lnSpc>
                <a:spcPct val="110000"/>
              </a:lnSpc>
              <a:buNone/>
            </a:pPr>
            <a:r>
              <a:rPr lang="en-US" dirty="0"/>
              <a:t>&lt;choose: “you’ll see…” or ”I’ll show you…” or “I’ll demonstrate…”&gt;</a:t>
            </a:r>
          </a:p>
          <a:p>
            <a:pPr>
              <a:lnSpc>
                <a:spcPct val="110000"/>
              </a:lnSpc>
            </a:pPr>
            <a:r>
              <a:rPr lang="en-US" dirty="0"/>
              <a:t>Objective #1</a:t>
            </a:r>
          </a:p>
          <a:p>
            <a:pPr>
              <a:lnSpc>
                <a:spcPct val="110000"/>
              </a:lnSpc>
            </a:pPr>
            <a:r>
              <a:rPr lang="en-US" dirty="0"/>
              <a:t>Objective #2</a:t>
            </a:r>
          </a:p>
          <a:p>
            <a:pPr>
              <a:lnSpc>
                <a:spcPct val="110000"/>
              </a:lnSpc>
            </a:pPr>
            <a:r>
              <a:rPr lang="en-US" dirty="0"/>
              <a:t>Objective #3</a:t>
            </a:r>
          </a:p>
          <a:p>
            <a:pPr>
              <a:lnSpc>
                <a:spcPct val="110000"/>
              </a:lnSpc>
            </a:pPr>
            <a:r>
              <a:rPr lang="en-US" dirty="0"/>
              <a:t>Objective #4</a:t>
            </a:r>
          </a:p>
          <a:p>
            <a:pPr>
              <a:lnSpc>
                <a:spcPct val="110000"/>
              </a:lnSpc>
            </a:pPr>
            <a:r>
              <a:rPr lang="en-US" dirty="0"/>
              <a:t>Etc.</a:t>
            </a:r>
          </a:p>
          <a:p>
            <a:pPr marL="283464" lvl="1"/>
            <a:endParaRPr lang="en-US" sz="2600" dirty="0"/>
          </a:p>
          <a:p>
            <a:endParaRPr lang="en-US" sz="2600" dirty="0"/>
          </a:p>
        </p:txBody>
      </p:sp>
    </p:spTree>
    <p:extLst>
      <p:ext uri="{BB962C8B-B14F-4D97-AF65-F5344CB8AC3E}">
        <p14:creationId xmlns:p14="http://schemas.microsoft.com/office/powerpoint/2010/main" val="374058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Demonstration</a:t>
            </a:r>
          </a:p>
        </p:txBody>
      </p:sp>
      <p:sp>
        <p:nvSpPr>
          <p:cNvPr id="10" name="Content Placeholder 2"/>
          <p:cNvSpPr txBox="1">
            <a:spLocks/>
          </p:cNvSpPr>
          <p:nvPr/>
        </p:nvSpPr>
        <p:spPr>
          <a:xfrm>
            <a:off x="2" y="1126543"/>
            <a:ext cx="9154253" cy="3040023"/>
          </a:xfrm>
          <a:prstGeom prst="rect">
            <a:avLst/>
          </a:prstGeom>
        </p:spPr>
        <p:txBody>
          <a:bodyPr lIns="365760" tIns="36576" rIns="365760" bIns="36576"/>
          <a:lstStyle>
            <a:lvl1pPr marL="283464" marR="0" indent="-228600" algn="l" defTabSz="914400" rtl="0" eaLnBrk="1" fontAlgn="auto" latinLnBrk="0" hangingPunct="1">
              <a:lnSpc>
                <a:spcPct val="100000"/>
              </a:lnSpc>
              <a:spcBef>
                <a:spcPts val="600"/>
              </a:spcBef>
              <a:spcAft>
                <a:spcPts val="0"/>
              </a:spcAft>
              <a:buClr>
                <a:srgbClr val="E7553C"/>
              </a:buClr>
              <a:buSzPct val="100000"/>
              <a:buFont typeface="Wingdings" charset="2"/>
              <a:buChar char="§"/>
              <a:tabLst/>
              <a:defRPr sz="2800" b="0" i="0" kern="1200">
                <a:solidFill>
                  <a:srgbClr val="000000"/>
                </a:solidFill>
                <a:latin typeface="Segoe UI"/>
                <a:ea typeface="+mn-ea"/>
                <a:cs typeface="Lucida Sans"/>
              </a:defRPr>
            </a:lvl1pPr>
            <a:lvl2pPr marL="576072" marR="0" indent="-228600" algn="l" defTabSz="914400" rtl="0" eaLnBrk="1" fontAlgn="auto" latinLnBrk="0" hangingPunct="1">
              <a:lnSpc>
                <a:spcPct val="100000"/>
              </a:lnSpc>
              <a:spcBef>
                <a:spcPts val="600"/>
              </a:spcBef>
              <a:spcAft>
                <a:spcPts val="0"/>
              </a:spcAft>
              <a:buClr>
                <a:srgbClr val="5EB8CE"/>
              </a:buClr>
              <a:buSzPct val="95000"/>
              <a:buFont typeface="Wingdings" charset="2"/>
              <a:buChar char="§"/>
              <a:tabLst/>
              <a:defRPr sz="2400" b="0" i="0" kern="1200">
                <a:solidFill>
                  <a:srgbClr val="000000"/>
                </a:solidFill>
                <a:latin typeface="Segoe UI"/>
                <a:ea typeface="+mn-ea"/>
                <a:cs typeface="Lucida Sans"/>
              </a:defRPr>
            </a:lvl2pPr>
            <a:lvl3pPr marL="859536" marR="0" indent="-228600" algn="l" defTabSz="914400" rtl="0" eaLnBrk="1" fontAlgn="auto" latinLnBrk="0" hangingPunct="1">
              <a:lnSpc>
                <a:spcPct val="100000"/>
              </a:lnSpc>
              <a:spcBef>
                <a:spcPts val="600"/>
              </a:spcBef>
              <a:spcAft>
                <a:spcPts val="0"/>
              </a:spcAft>
              <a:buClr>
                <a:srgbClr val="F8CB7D"/>
              </a:buClr>
              <a:buSzPct val="90000"/>
              <a:buFont typeface="Wingdings" charset="2"/>
              <a:buChar char="§"/>
              <a:tabLst/>
              <a:defRPr sz="2000" b="0" i="0" kern="1200">
                <a:solidFill>
                  <a:srgbClr val="000000"/>
                </a:solidFill>
                <a:latin typeface="Segoe UI"/>
                <a:ea typeface="+mn-ea"/>
                <a:cs typeface="Lucida Sans"/>
              </a:defRPr>
            </a:lvl3pPr>
            <a:lvl4pPr marL="1143000" marR="0" indent="-228600" algn="l" defTabSz="914400" rtl="0" eaLnBrk="1" fontAlgn="auto" latinLnBrk="0" hangingPunct="1">
              <a:lnSpc>
                <a:spcPct val="100000"/>
              </a:lnSpc>
              <a:spcBef>
                <a:spcPts val="600"/>
              </a:spcBef>
              <a:spcAft>
                <a:spcPts val="0"/>
              </a:spcAft>
              <a:buClr>
                <a:srgbClr val="E7553C"/>
              </a:buClr>
              <a:buSzPct val="100000"/>
              <a:buFont typeface="Lucida Grande"/>
              <a:buChar char="▫"/>
              <a:tabLst/>
              <a:defRPr sz="1800" b="0" i="0" kern="1200">
                <a:solidFill>
                  <a:srgbClr val="000000"/>
                </a:solidFill>
                <a:latin typeface="Segoe UI"/>
                <a:ea typeface="+mn-ea"/>
                <a:cs typeface="Lucida Sans"/>
              </a:defRPr>
            </a:lvl4pPr>
            <a:lvl5pPr marL="1426464" marR="0" indent="-228600" algn="l" defTabSz="914400" rtl="0" eaLnBrk="1" fontAlgn="auto" latinLnBrk="0" hangingPunct="1">
              <a:lnSpc>
                <a:spcPct val="100000"/>
              </a:lnSpc>
              <a:spcBef>
                <a:spcPts val="600"/>
              </a:spcBef>
              <a:spcAft>
                <a:spcPts val="0"/>
              </a:spcAft>
              <a:buClr>
                <a:srgbClr val="5EB8CE"/>
              </a:buClr>
              <a:buSzPct val="95000"/>
              <a:buFont typeface="Lucida Grande"/>
              <a:buChar char="▫"/>
              <a:tabLst/>
              <a:defRPr sz="1600" b="0" i="0" kern="1200" baseline="0">
                <a:solidFill>
                  <a:srgbClr val="000000"/>
                </a:solidFill>
                <a:latin typeface="Segoe UI"/>
                <a:ea typeface="+mn-ea"/>
                <a:cs typeface="Lucida Sans"/>
              </a:defRPr>
            </a:lvl5pPr>
            <a:lvl6pPr marL="1645920" marR="0" indent="-228600" algn="l" defTabSz="914400" rtl="0" eaLnBrk="1" fontAlgn="auto" latinLnBrk="0" hangingPunct="1">
              <a:lnSpc>
                <a:spcPct val="100000"/>
              </a:lnSpc>
              <a:spcBef>
                <a:spcPts val="600"/>
              </a:spcBef>
              <a:spcAft>
                <a:spcPts val="0"/>
              </a:spcAft>
              <a:buClr>
                <a:srgbClr val="F8CB7D"/>
              </a:buClr>
              <a:buSzPct val="90000"/>
              <a:buFont typeface="Lucida Grande"/>
              <a:buChar char="▫"/>
              <a:tabLst/>
              <a:defRPr sz="1400" kern="1200" baseline="0">
                <a:solidFill>
                  <a:srgbClr val="000000"/>
                </a:solidFill>
                <a:latin typeface="Segoe UI"/>
                <a:ea typeface="+mn-ea"/>
                <a:cs typeface="+mn-cs"/>
              </a:defRPr>
            </a:lvl6pPr>
            <a:lvl7pPr marL="1371600" indent="0" algn="l" defTabSz="914400" rtl="0" eaLnBrk="1" latinLnBrk="0" hangingPunct="1">
              <a:spcBef>
                <a:spcPct val="20000"/>
              </a:spcBef>
              <a:buClr>
                <a:schemeClr val="accent1"/>
              </a:buClr>
              <a:buFont typeface="Arial" pitchFamily="34" charset="0"/>
              <a:buNone/>
              <a:defRPr sz="1300" kern="1200">
                <a:solidFill>
                  <a:schemeClr val="tx1"/>
                </a:solidFill>
                <a:latin typeface="+mn-lt"/>
                <a:ea typeface="+mn-ea"/>
                <a:cs typeface="+mn-cs"/>
              </a:defRPr>
            </a:lvl7pPr>
            <a:lvl8pPr marL="1554480" indent="0" algn="l" defTabSz="914400" rtl="0" eaLnBrk="1" latinLnBrk="0" hangingPunct="1">
              <a:spcBef>
                <a:spcPct val="20000"/>
              </a:spcBef>
              <a:buClr>
                <a:schemeClr val="accent1"/>
              </a:buClr>
              <a:buFont typeface="Arial" pitchFamily="34" charset="0"/>
              <a:buNone/>
              <a:defRPr sz="1300" kern="1200">
                <a:solidFill>
                  <a:schemeClr val="tx1"/>
                </a:solidFill>
                <a:latin typeface="+mn-lt"/>
                <a:ea typeface="+mn-ea"/>
                <a:cs typeface="+mn-cs"/>
              </a:defRPr>
            </a:lvl8pPr>
            <a:lvl9pPr marL="2023110" indent="-285750" algn="l" defTabSz="914400" rtl="0" eaLnBrk="1" latinLnBrk="0" hangingPunct="1">
              <a:spcBef>
                <a:spcPct val="20000"/>
              </a:spcBef>
              <a:buClr>
                <a:schemeClr val="accent1"/>
              </a:buClr>
              <a:buFont typeface="Arial"/>
              <a:buChar char="•"/>
              <a:defRPr sz="1300" kern="1200">
                <a:solidFill>
                  <a:schemeClr val="tx1"/>
                </a:solidFill>
                <a:latin typeface="+mn-lt"/>
                <a:ea typeface="+mn-ea"/>
                <a:cs typeface="+mn-cs"/>
              </a:defRPr>
            </a:lvl9pPr>
          </a:lstStyle>
          <a:p>
            <a:pPr marL="54864" indent="0" algn="ctr">
              <a:buClr>
                <a:srgbClr val="7DC359"/>
              </a:buClr>
              <a:buNone/>
            </a:pPr>
            <a:endParaRPr lang="en-US" dirty="0"/>
          </a:p>
          <a:p>
            <a:pPr marL="54864" indent="0" algn="ctr">
              <a:buClr>
                <a:srgbClr val="7DC359"/>
              </a:buClr>
              <a:buNone/>
            </a:pPr>
            <a:endParaRPr lang="en-US" dirty="0"/>
          </a:p>
          <a:p>
            <a:pPr marL="54864" indent="0" algn="ctr">
              <a:buClr>
                <a:srgbClr val="7DC359"/>
              </a:buClr>
              <a:buNone/>
            </a:pPr>
            <a:r>
              <a:rPr lang="en-US" dirty="0"/>
              <a:t>Let’s take a look…</a:t>
            </a:r>
          </a:p>
        </p:txBody>
      </p:sp>
    </p:spTree>
    <p:extLst>
      <p:ext uri="{BB962C8B-B14F-4D97-AF65-F5344CB8AC3E}">
        <p14:creationId xmlns:p14="http://schemas.microsoft.com/office/powerpoint/2010/main" val="1706756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 the Qmlativ Skyward Community!</a:t>
            </a:r>
          </a:p>
        </p:txBody>
      </p:sp>
      <p:sp>
        <p:nvSpPr>
          <p:cNvPr id="4" name="Content Placeholder 3"/>
          <p:cNvSpPr>
            <a:spLocks noGrp="1"/>
          </p:cNvSpPr>
          <p:nvPr>
            <p:ph sz="quarter" idx="4294967295"/>
          </p:nvPr>
        </p:nvSpPr>
        <p:spPr>
          <a:xfrm>
            <a:off x="-1" y="1126544"/>
            <a:ext cx="9144001" cy="3078523"/>
          </a:xfrm>
          <a:prstGeom prst="rect">
            <a:avLst/>
          </a:prstGeom>
        </p:spPr>
        <p:txBody>
          <a:bodyPr lIns="365760" tIns="36576" rIns="365760" bIns="36576">
            <a:normAutofit/>
          </a:bodyPr>
          <a:lstStyle/>
          <a:p>
            <a:r>
              <a:rPr lang="en-US" sz="2200" dirty="0"/>
              <a:t>The </a:t>
            </a:r>
            <a:r>
              <a:rPr lang="en-US" sz="2200" b="1" dirty="0"/>
              <a:t>WSIPC Cooperative Group</a:t>
            </a:r>
            <a:r>
              <a:rPr lang="en-US" sz="2200" dirty="0"/>
              <a:t> (in the Skyward Community) is a group designed just for Cooperative members. It’s a space where you can collaborate and share knowledge as you become more familiar with Qmlativ.</a:t>
            </a:r>
          </a:p>
          <a:p>
            <a:pPr lvl="1"/>
            <a:r>
              <a:rPr lang="en-US" sz="1800" dirty="0"/>
              <a:t>To access the WSIPC Cooperative Group:</a:t>
            </a:r>
          </a:p>
          <a:p>
            <a:pPr lvl="2"/>
            <a:r>
              <a:rPr lang="en-US" sz="1600" dirty="0"/>
              <a:t>In Qmlativ, click Knowledge Hub near the top right of the screen</a:t>
            </a:r>
          </a:p>
          <a:p>
            <a:pPr lvl="2"/>
            <a:r>
              <a:rPr lang="en-US" sz="1600" dirty="0"/>
              <a:t>Click Community</a:t>
            </a:r>
          </a:p>
          <a:p>
            <a:pPr lvl="2"/>
            <a:r>
              <a:rPr lang="en-US" sz="1600" dirty="0"/>
              <a:t>Click Groups at the top of </a:t>
            </a:r>
            <a:r>
              <a:rPr lang="en-US" sz="1600"/>
              <a:t>the screen</a:t>
            </a:r>
          </a:p>
          <a:p>
            <a:pPr lvl="2"/>
            <a:r>
              <a:rPr lang="en-US" sz="1600"/>
              <a:t>Click </a:t>
            </a:r>
            <a:r>
              <a:rPr lang="en-US" sz="1600" b="1" u="sng" dirty="0">
                <a:solidFill>
                  <a:srgbClr val="0000FF"/>
                </a:solidFill>
              </a:rPr>
              <a:t>WSIPC Cooperative, WA</a:t>
            </a:r>
          </a:p>
        </p:txBody>
      </p:sp>
    </p:spTree>
    <p:extLst>
      <p:ext uri="{BB962C8B-B14F-4D97-AF65-F5344CB8AC3E}">
        <p14:creationId xmlns:p14="http://schemas.microsoft.com/office/powerpoint/2010/main" val="1663976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0993" y="1451749"/>
            <a:ext cx="9188700" cy="919562"/>
          </a:xfrm>
        </p:spPr>
        <p:txBody>
          <a:bodyPr/>
          <a:lstStyle/>
          <a:p>
            <a:r>
              <a:rPr lang="en-US" dirty="0"/>
              <a:t>Thank you!</a:t>
            </a:r>
          </a:p>
        </p:txBody>
      </p:sp>
      <p:sp>
        <p:nvSpPr>
          <p:cNvPr id="3" name="Title 2"/>
          <p:cNvSpPr>
            <a:spLocks noGrp="1"/>
          </p:cNvSpPr>
          <p:nvPr>
            <p:ph type="ctrTitle"/>
          </p:nvPr>
        </p:nvSpPr>
        <p:spPr>
          <a:xfrm>
            <a:off x="-20994" y="24553"/>
            <a:ext cx="9188701" cy="1427195"/>
          </a:xfrm>
        </p:spPr>
        <p:txBody>
          <a:bodyPr/>
          <a:lstStyle/>
          <a:p>
            <a:r>
              <a:rPr lang="en-US" dirty="0"/>
              <a:t>Questions?</a:t>
            </a:r>
          </a:p>
        </p:txBody>
      </p:sp>
    </p:spTree>
    <p:extLst>
      <p:ext uri="{BB962C8B-B14F-4D97-AF65-F5344CB8AC3E}">
        <p14:creationId xmlns:p14="http://schemas.microsoft.com/office/powerpoint/2010/main" val="1217857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and Content Slide</a:t>
            </a:r>
          </a:p>
        </p:txBody>
      </p:sp>
      <p:sp>
        <p:nvSpPr>
          <p:cNvPr id="4" name="Content Placeholder 3"/>
          <p:cNvSpPr>
            <a:spLocks noGrp="1"/>
          </p:cNvSpPr>
          <p:nvPr>
            <p:ph sz="quarter" idx="4294967295"/>
          </p:nvPr>
        </p:nvSpPr>
        <p:spPr>
          <a:xfrm>
            <a:off x="-1" y="1138901"/>
            <a:ext cx="9144001" cy="3037683"/>
          </a:xfrm>
          <a:prstGeom prst="rect">
            <a:avLst/>
          </a:prstGeom>
        </p:spPr>
        <p:txBody>
          <a:bodyPr lIns="365760" tIns="36576" rIns="365760" bIns="36576"/>
          <a:lstStyle/>
          <a:p>
            <a:r>
              <a:rPr lang="en-US" dirty="0"/>
              <a:t>Level 1</a:t>
            </a:r>
          </a:p>
          <a:p>
            <a:pPr lvl="1"/>
            <a:r>
              <a:rPr lang="en-US" dirty="0"/>
              <a:t>Level 2</a:t>
            </a:r>
          </a:p>
          <a:p>
            <a:pPr lvl="2"/>
            <a:r>
              <a:rPr lang="en-US" dirty="0"/>
              <a:t>Level 3</a:t>
            </a:r>
          </a:p>
          <a:p>
            <a:pPr lvl="3"/>
            <a:r>
              <a:rPr lang="en-US" dirty="0"/>
              <a:t>Level 4</a:t>
            </a:r>
          </a:p>
          <a:p>
            <a:pPr lvl="4"/>
            <a:r>
              <a:rPr lang="en-US" dirty="0"/>
              <a:t>Level 5</a:t>
            </a:r>
          </a:p>
          <a:p>
            <a:pPr lvl="5"/>
            <a:r>
              <a:rPr lang="en-US" dirty="0"/>
              <a:t>Level 6</a:t>
            </a:r>
          </a:p>
        </p:txBody>
      </p:sp>
    </p:spTree>
    <p:extLst>
      <p:ext uri="{BB962C8B-B14F-4D97-AF65-F5344CB8AC3E}">
        <p14:creationId xmlns:p14="http://schemas.microsoft.com/office/powerpoint/2010/main" val="215437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4294967295"/>
          </p:nvPr>
        </p:nvSpPr>
        <p:spPr>
          <a:xfrm>
            <a:off x="4632262" y="1114068"/>
            <a:ext cx="4435538" cy="3011265"/>
          </a:xfrm>
        </p:spPr>
        <p:txBody>
          <a:bodyPr/>
          <a:lstStyle/>
          <a:p>
            <a:endParaRPr lang="en-US" dirty="0"/>
          </a:p>
        </p:txBody>
      </p:sp>
      <p:sp>
        <p:nvSpPr>
          <p:cNvPr id="2" name="Title 1"/>
          <p:cNvSpPr>
            <a:spLocks noGrp="1"/>
          </p:cNvSpPr>
          <p:nvPr>
            <p:ph type="title"/>
          </p:nvPr>
        </p:nvSpPr>
        <p:spPr/>
        <p:txBody>
          <a:bodyPr/>
          <a:lstStyle/>
          <a:p>
            <a:r>
              <a:rPr lang="en-US" dirty="0"/>
              <a:t>Two Content Slide</a:t>
            </a:r>
          </a:p>
        </p:txBody>
      </p:sp>
      <p:sp>
        <p:nvSpPr>
          <p:cNvPr id="3" name="Content Placeholder 2"/>
          <p:cNvSpPr>
            <a:spLocks noGrp="1"/>
          </p:cNvSpPr>
          <p:nvPr>
            <p:ph sz="quarter" idx="4294967295"/>
          </p:nvPr>
        </p:nvSpPr>
        <p:spPr>
          <a:xfrm>
            <a:off x="1" y="1114068"/>
            <a:ext cx="4428067" cy="3011265"/>
          </a:xfrm>
        </p:spPr>
        <p:txBody>
          <a:bodyPr/>
          <a:lstStyle/>
          <a:p>
            <a:endParaRPr lang="en-US" dirty="0"/>
          </a:p>
        </p:txBody>
      </p:sp>
    </p:spTree>
    <p:extLst>
      <p:ext uri="{BB962C8B-B14F-4D97-AF65-F5344CB8AC3E}">
        <p14:creationId xmlns:p14="http://schemas.microsoft.com/office/powerpoint/2010/main" val="1466707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with Caption Slide</a:t>
            </a:r>
          </a:p>
        </p:txBody>
      </p:sp>
      <p:sp>
        <p:nvSpPr>
          <p:cNvPr id="3" name="Text Placeholder 2"/>
          <p:cNvSpPr>
            <a:spLocks noGrp="1"/>
          </p:cNvSpPr>
          <p:nvPr>
            <p:ph type="body" sz="half" idx="2"/>
          </p:nvPr>
        </p:nvSpPr>
        <p:spPr>
          <a:xfrm>
            <a:off x="0" y="1260353"/>
            <a:ext cx="2776598" cy="3019381"/>
          </a:xfrm>
        </p:spPr>
        <p:txBody>
          <a:bodyPr/>
          <a:lstStyle/>
          <a:p>
            <a:endParaRPr lang="en-US" dirty="0"/>
          </a:p>
        </p:txBody>
      </p:sp>
      <p:sp>
        <p:nvSpPr>
          <p:cNvPr id="6" name="Content Placeholder 5">
            <a:extLst>
              <a:ext uri="{FF2B5EF4-FFF2-40B4-BE49-F238E27FC236}">
                <a16:creationId xmlns:a16="http://schemas.microsoft.com/office/drawing/2014/main" id="{A5B45837-B3A3-664A-BEFC-C0AFAEDB063E}"/>
              </a:ext>
            </a:extLst>
          </p:cNvPr>
          <p:cNvSpPr>
            <a:spLocks noGrp="1"/>
          </p:cNvSpPr>
          <p:nvPr>
            <p:ph sz="quarter" idx="4294967295"/>
          </p:nvPr>
        </p:nvSpPr>
        <p:spPr>
          <a:xfrm>
            <a:off x="2776598" y="313950"/>
            <a:ext cx="6240402" cy="3942286"/>
          </a:xfrm>
        </p:spPr>
        <p:txBody>
          <a:bodyPr/>
          <a:lstStyle/>
          <a:p>
            <a:endParaRPr lang="en-US" dirty="0"/>
          </a:p>
        </p:txBody>
      </p:sp>
    </p:spTree>
    <p:extLst>
      <p:ext uri="{BB962C8B-B14F-4D97-AF65-F5344CB8AC3E}">
        <p14:creationId xmlns:p14="http://schemas.microsoft.com/office/powerpoint/2010/main" val="1844298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Only Slide</a:t>
            </a:r>
          </a:p>
        </p:txBody>
      </p:sp>
    </p:spTree>
    <p:extLst>
      <p:ext uri="{BB962C8B-B14F-4D97-AF65-F5344CB8AC3E}">
        <p14:creationId xmlns:p14="http://schemas.microsoft.com/office/powerpoint/2010/main" val="1270080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Picture Placeholder 2"/>
          <p:cNvSpPr>
            <a:spLocks noGrp="1"/>
          </p:cNvSpPr>
          <p:nvPr>
            <p:ph type="pic" idx="1"/>
          </p:nvPr>
        </p:nvSpPr>
        <p:spPr>
          <a:xfrm>
            <a:off x="2" y="120454"/>
            <a:ext cx="9144000" cy="3086100"/>
          </a:xfrm>
        </p:spPr>
      </p:sp>
      <p:sp>
        <p:nvSpPr>
          <p:cNvPr id="4" name="Text Placeholder 3"/>
          <p:cNvSpPr>
            <a:spLocks noGrp="1"/>
          </p:cNvSpPr>
          <p:nvPr>
            <p:ph type="body" sz="half" idx="2"/>
          </p:nvPr>
        </p:nvSpPr>
        <p:spPr>
          <a:xfrm>
            <a:off x="2" y="3704318"/>
            <a:ext cx="9143998" cy="448733"/>
          </a:xfrm>
        </p:spPr>
        <p:txBody>
          <a:bodyPr/>
          <a:lstStyle/>
          <a:p>
            <a:endParaRPr lang="en-US" dirty="0"/>
          </a:p>
        </p:txBody>
      </p:sp>
    </p:spTree>
    <p:extLst>
      <p:ext uri="{BB962C8B-B14F-4D97-AF65-F5344CB8AC3E}">
        <p14:creationId xmlns:p14="http://schemas.microsoft.com/office/powerpoint/2010/main" val="272373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this PowerPoint </a:t>
            </a:r>
            <a:r>
              <a:rPr lang="en-US" sz="2400" dirty="0"/>
              <a:t>– remove this slide</a:t>
            </a:r>
            <a:endParaRPr lang="en-US" dirty="0"/>
          </a:p>
        </p:txBody>
      </p:sp>
      <p:sp>
        <p:nvSpPr>
          <p:cNvPr id="3" name="Content Placeholder 2"/>
          <p:cNvSpPr>
            <a:spLocks noGrp="1"/>
          </p:cNvSpPr>
          <p:nvPr>
            <p:ph sz="quarter" idx="4294967295"/>
          </p:nvPr>
        </p:nvSpPr>
        <p:spPr>
          <a:xfrm>
            <a:off x="-1" y="1136822"/>
            <a:ext cx="9144001" cy="3076833"/>
          </a:xfrm>
          <a:prstGeom prst="rect">
            <a:avLst/>
          </a:prstGeom>
        </p:spPr>
        <p:txBody>
          <a:bodyPr lIns="365760" tIns="36576" rIns="365760" bIns="36576">
            <a:normAutofit fontScale="85000" lnSpcReduction="20000"/>
          </a:bodyPr>
          <a:lstStyle/>
          <a:p>
            <a:r>
              <a:rPr lang="en-US" dirty="0"/>
              <a:t>If you need more slides, duplicate one from the template and modify it, don’t create a new one.</a:t>
            </a:r>
          </a:p>
          <a:p>
            <a:endParaRPr lang="en-US" dirty="0"/>
          </a:p>
          <a:p>
            <a:r>
              <a:rPr lang="en-US" dirty="0"/>
              <a:t>Read the notes for the slides. The notes offer information about the slide and suggestions on how to use the slide. The notes are located in the section below the slide.</a:t>
            </a:r>
          </a:p>
          <a:p>
            <a:endParaRPr lang="en-US" dirty="0"/>
          </a:p>
          <a:p>
            <a:r>
              <a:rPr lang="en-US" dirty="0"/>
              <a:t>The built-in bullets and the heading alignment are part of the template. Do not change them.</a:t>
            </a:r>
          </a:p>
        </p:txBody>
      </p:sp>
    </p:spTree>
    <p:extLst>
      <p:ext uri="{BB962C8B-B14F-4D97-AF65-F5344CB8AC3E}">
        <p14:creationId xmlns:p14="http://schemas.microsoft.com/office/powerpoint/2010/main" val="3125658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Presenting</a:t>
            </a:r>
            <a:r>
              <a:rPr lang="en-US" sz="2400" dirty="0"/>
              <a:t>– remove this slide</a:t>
            </a:r>
            <a:endParaRPr lang="en-US" dirty="0"/>
          </a:p>
        </p:txBody>
      </p:sp>
      <p:pic>
        <p:nvPicPr>
          <p:cNvPr id="4" name="Content Placeholder 3"/>
          <p:cNvPicPr>
            <a:picLocks noGrp="1" noChangeAspect="1"/>
          </p:cNvPicPr>
          <p:nvPr>
            <p:ph sz="quarter" idx="4294967295"/>
          </p:nvPr>
        </p:nvPicPr>
        <p:blipFill>
          <a:blip r:embed="rId3" cstate="email">
            <a:extLst>
              <a:ext uri="{28A0092B-C50C-407E-A947-70E740481C1C}">
                <a14:useLocalDpi xmlns:a14="http://schemas.microsoft.com/office/drawing/2010/main"/>
              </a:ext>
            </a:extLst>
          </a:blip>
          <a:stretch>
            <a:fillRect/>
          </a:stretch>
        </p:blipFill>
        <p:spPr>
          <a:xfrm>
            <a:off x="2343719" y="2512726"/>
            <a:ext cx="4456562" cy="749873"/>
          </a:xfrm>
          <a:prstGeom prst="rect">
            <a:avLst/>
          </a:prstGeom>
        </p:spPr>
      </p:pic>
    </p:spTree>
    <p:extLst>
      <p:ext uri="{BB962C8B-B14F-4D97-AF65-F5344CB8AC3E}">
        <p14:creationId xmlns:p14="http://schemas.microsoft.com/office/powerpoint/2010/main" val="1815256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Instructions for Reference Materials </a:t>
            </a:r>
            <a:r>
              <a:rPr lang="en-US" sz="2400" dirty="0"/>
              <a:t>– remove this slide</a:t>
            </a:r>
            <a:endParaRPr lang="en-US" dirty="0"/>
          </a:p>
        </p:txBody>
      </p:sp>
      <p:sp>
        <p:nvSpPr>
          <p:cNvPr id="3" name="Content Placeholder 2"/>
          <p:cNvSpPr>
            <a:spLocks noGrp="1"/>
          </p:cNvSpPr>
          <p:nvPr>
            <p:ph sz="quarter" idx="4294967295"/>
          </p:nvPr>
        </p:nvSpPr>
        <p:spPr>
          <a:xfrm>
            <a:off x="-1" y="1151259"/>
            <a:ext cx="9144001" cy="3059272"/>
          </a:xfrm>
          <a:prstGeom prst="rect">
            <a:avLst/>
          </a:prstGeom>
        </p:spPr>
        <p:txBody>
          <a:bodyPr/>
          <a:lstStyle/>
          <a:p>
            <a:pPr marL="54864" indent="0">
              <a:buNone/>
            </a:pPr>
            <a:endParaRPr lang="en-US" sz="1400" dirty="0"/>
          </a:p>
          <a:p>
            <a:pPr marL="54864" lvl="0" indent="0" algn="ctr">
              <a:buNone/>
            </a:pPr>
            <a:r>
              <a:rPr lang="en-US" sz="2000" dirty="0"/>
              <a:t>If you have a handout in addition to your PowerPoint presentation,</a:t>
            </a:r>
          </a:p>
          <a:p>
            <a:pPr marL="54864" lvl="0" indent="0" algn="ctr">
              <a:buNone/>
            </a:pPr>
            <a:r>
              <a:rPr lang="en-US" sz="2000" dirty="0"/>
              <a:t>use the template provided on the WASWUG website</a:t>
            </a:r>
          </a:p>
          <a:p>
            <a:pPr marL="54610" lvl="0" indent="0" algn="ctr">
              <a:buNone/>
            </a:pPr>
            <a:r>
              <a:rPr lang="en-US" sz="1800" dirty="0">
                <a:hlinkClick r:id="rId3"/>
              </a:rPr>
              <a:t>https://waswug.wsipc.org/present/presenters-fall-2021#</a:t>
            </a:r>
            <a:endParaRPr lang="en-US" sz="1800" dirty="0"/>
          </a:p>
          <a:p>
            <a:pPr marL="54610" lvl="0" indent="0" algn="ctr">
              <a:buNone/>
            </a:pPr>
            <a:r>
              <a:rPr lang="en-US" sz="1800" b="1" dirty="0">
                <a:solidFill>
                  <a:schemeClr val="tx1"/>
                </a:solidFill>
                <a:cs typeface="Aharoni" panose="02010803020104030203" pitchFamily="2" charset="-79"/>
              </a:rPr>
              <a:t>To easily associate your handout with your session use the naming convention: Handout - &lt;insert name of your session&gt;</a:t>
            </a:r>
          </a:p>
          <a:p>
            <a:pPr marL="54610" lvl="0" indent="0" algn="ctr">
              <a:buNone/>
            </a:pPr>
            <a:endParaRPr lang="en-US" sz="1800" dirty="0">
              <a:cs typeface="Segoe UI"/>
            </a:endParaRPr>
          </a:p>
        </p:txBody>
      </p:sp>
    </p:spTree>
    <p:extLst>
      <p:ext uri="{BB962C8B-B14F-4D97-AF65-F5344CB8AC3E}">
        <p14:creationId xmlns:p14="http://schemas.microsoft.com/office/powerpoint/2010/main" val="2326339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32222" y="1365321"/>
            <a:ext cx="8690798" cy="1013786"/>
          </a:xfrm>
        </p:spPr>
        <p:txBody>
          <a:bodyPr rIns="365760"/>
          <a:lstStyle/>
          <a:p>
            <a:pPr algn="ctr"/>
            <a:r>
              <a:rPr lang="en-US" sz="2400" dirty="0">
                <a:solidFill>
                  <a:schemeClr val="bg1"/>
                </a:solidFill>
              </a:rPr>
              <a:t>Presenter 1:</a:t>
            </a:r>
          </a:p>
          <a:p>
            <a:pPr algn="ctr"/>
            <a:r>
              <a:rPr lang="en-US" dirty="0">
                <a:solidFill>
                  <a:schemeClr val="bg1"/>
                </a:solidFill>
              </a:rPr>
              <a:t>Presenter 2:</a:t>
            </a:r>
          </a:p>
        </p:txBody>
      </p:sp>
      <p:sp>
        <p:nvSpPr>
          <p:cNvPr id="3" name="Title 2"/>
          <p:cNvSpPr>
            <a:spLocks noGrp="1"/>
          </p:cNvSpPr>
          <p:nvPr>
            <p:ph type="ctrTitle"/>
          </p:nvPr>
        </p:nvSpPr>
        <p:spPr>
          <a:xfrm>
            <a:off x="-22353" y="7690"/>
            <a:ext cx="9188706" cy="1396999"/>
          </a:xfrm>
        </p:spPr>
        <p:txBody>
          <a:bodyPr/>
          <a:lstStyle/>
          <a:p>
            <a:r>
              <a:rPr lang="en-US" dirty="0">
                <a:solidFill>
                  <a:schemeClr val="bg1"/>
                </a:solidFill>
              </a:rPr>
              <a:t>Title Slide</a:t>
            </a:r>
          </a:p>
        </p:txBody>
      </p:sp>
    </p:spTree>
    <p:extLst>
      <p:ext uri="{BB962C8B-B14F-4D97-AF65-F5344CB8AC3E}">
        <p14:creationId xmlns:p14="http://schemas.microsoft.com/office/powerpoint/2010/main" val="1662967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Materials – WSIPC Guide(s)</a:t>
            </a:r>
          </a:p>
        </p:txBody>
      </p:sp>
      <p:sp>
        <p:nvSpPr>
          <p:cNvPr id="3" name="Content Placeholder 2"/>
          <p:cNvSpPr>
            <a:spLocks noGrp="1"/>
          </p:cNvSpPr>
          <p:nvPr>
            <p:ph sz="quarter" idx="4294967295"/>
          </p:nvPr>
        </p:nvSpPr>
        <p:spPr>
          <a:xfrm>
            <a:off x="-1" y="1163618"/>
            <a:ext cx="9144001" cy="3011146"/>
          </a:xfrm>
          <a:prstGeom prst="rect">
            <a:avLst/>
          </a:prstGeom>
        </p:spPr>
        <p:txBody>
          <a:bodyPr lIns="365760" tIns="36576" rIns="365760" bIns="36576"/>
          <a:lstStyle/>
          <a:p>
            <a:r>
              <a:rPr lang="en-US" dirty="0"/>
              <a:t>You can find the Guide(s) you need for this session on SkyDoc, under WSIPC Educational Materials.</a:t>
            </a:r>
          </a:p>
          <a:p>
            <a:pPr lvl="1"/>
            <a:r>
              <a:rPr lang="en-US" i="1" dirty="0"/>
              <a:t>WSIPC Guide to &lt;insert name of guide&gt;</a:t>
            </a:r>
          </a:p>
          <a:p>
            <a:r>
              <a:rPr lang="en-US" dirty="0"/>
              <a:t>If you do not have access to the WSIPC Educational Materials area of SkyDoc, contact </a:t>
            </a:r>
            <a:r>
              <a:rPr lang="en-US" dirty="0">
                <a:hlinkClick r:id="rId3"/>
              </a:rPr>
              <a:t>info@wsipc.org</a:t>
            </a:r>
            <a:r>
              <a:rPr lang="en-US" dirty="0"/>
              <a:t> to request an electronic version of the Guide.</a:t>
            </a:r>
          </a:p>
          <a:p>
            <a:pPr marL="347472" lvl="1" indent="0">
              <a:buNone/>
            </a:pPr>
            <a:endParaRPr lang="en-US" dirty="0">
              <a:solidFill>
                <a:srgbClr val="007CA6"/>
              </a:solidFill>
            </a:endParaRPr>
          </a:p>
          <a:p>
            <a:pPr lvl="1"/>
            <a:endParaRPr lang="en-US" i="1" dirty="0"/>
          </a:p>
          <a:p>
            <a:endParaRPr lang="en-US" dirty="0"/>
          </a:p>
        </p:txBody>
      </p:sp>
    </p:spTree>
    <p:extLst>
      <p:ext uri="{BB962C8B-B14F-4D97-AF65-F5344CB8AC3E}">
        <p14:creationId xmlns:p14="http://schemas.microsoft.com/office/powerpoint/2010/main" val="579466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Locate the Guide on SkyDoc</a:t>
            </a:r>
          </a:p>
        </p:txBody>
      </p:sp>
      <p:pic>
        <p:nvPicPr>
          <p:cNvPr id="3" name="Picture 2"/>
          <p:cNvPicPr/>
          <p:nvPr/>
        </p:nvPicPr>
        <p:blipFill>
          <a:blip r:embed="rId3" cstate="screen">
            <a:extLst>
              <a:ext uri="{28A0092B-C50C-407E-A947-70E740481C1C}">
                <a14:useLocalDpi xmlns:a14="http://schemas.microsoft.com/office/drawing/2010/main"/>
              </a:ext>
            </a:extLst>
          </a:blip>
          <a:stretch>
            <a:fillRect/>
          </a:stretch>
        </p:blipFill>
        <p:spPr>
          <a:xfrm>
            <a:off x="422119" y="1283093"/>
            <a:ext cx="6311190" cy="2557119"/>
          </a:xfrm>
          <a:prstGeom prst="rect">
            <a:avLst/>
          </a:prstGeom>
          <a:noFill/>
          <a:ln>
            <a:solidFill>
              <a:sysClr val="windowText" lastClr="000000"/>
            </a:solidFill>
          </a:ln>
        </p:spPr>
      </p:pic>
      <p:sp>
        <p:nvSpPr>
          <p:cNvPr id="5" name="Rectangle 168"/>
          <p:cNvSpPr>
            <a:spLocks noChangeArrowheads="1"/>
          </p:cNvSpPr>
          <p:nvPr/>
        </p:nvSpPr>
        <p:spPr bwMode="auto">
          <a:xfrm>
            <a:off x="520361" y="3587538"/>
            <a:ext cx="1200150" cy="156924"/>
          </a:xfrm>
          <a:prstGeom prst="roundRect">
            <a:avLst>
              <a:gd name="adj" fmla="val 50000"/>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529776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Materials - Qmlativ</a:t>
            </a:r>
          </a:p>
        </p:txBody>
      </p:sp>
      <p:sp>
        <p:nvSpPr>
          <p:cNvPr id="3" name="Content Placeholder 2"/>
          <p:cNvSpPr>
            <a:spLocks noGrp="1"/>
          </p:cNvSpPr>
          <p:nvPr>
            <p:ph sz="quarter" idx="4294967295"/>
          </p:nvPr>
        </p:nvSpPr>
        <p:spPr>
          <a:xfrm>
            <a:off x="-1" y="1151260"/>
            <a:ext cx="9144001" cy="3020771"/>
          </a:xfrm>
          <a:prstGeom prst="rect">
            <a:avLst/>
          </a:prstGeom>
        </p:spPr>
        <p:txBody>
          <a:bodyPr lIns="365760" tIns="36576" rIns="365760" bIns="36576">
            <a:normAutofit lnSpcReduction="10000"/>
          </a:bodyPr>
          <a:lstStyle/>
          <a:p>
            <a:r>
              <a:rPr lang="en-US" dirty="0"/>
              <a:t>Resources for this session can be found within the Qmlativ Knowledge Hub</a:t>
            </a:r>
          </a:p>
          <a:p>
            <a:r>
              <a:rPr lang="en-US" dirty="0"/>
              <a:t>Click Knowledge Hub near the top right of the screen</a:t>
            </a:r>
            <a:endParaRPr lang="en-US" i="1" dirty="0"/>
          </a:p>
          <a:p>
            <a:pPr lvl="1"/>
            <a:r>
              <a:rPr lang="en-US" dirty="0"/>
              <a:t>Select Help Center to access related documentation</a:t>
            </a:r>
          </a:p>
          <a:p>
            <a:pPr lvl="1"/>
            <a:r>
              <a:rPr lang="en-US" dirty="0"/>
              <a:t>Select Professional Development Center to access self-paced courses related to your job function</a:t>
            </a:r>
          </a:p>
          <a:p>
            <a:endParaRPr lang="en-US" dirty="0"/>
          </a:p>
        </p:txBody>
      </p:sp>
    </p:spTree>
    <p:extLst>
      <p:ext uri="{BB962C8B-B14F-4D97-AF65-F5344CB8AC3E}">
        <p14:creationId xmlns:p14="http://schemas.microsoft.com/office/powerpoint/2010/main" val="1564026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Materials - Handout</a:t>
            </a:r>
          </a:p>
        </p:txBody>
      </p:sp>
      <p:sp>
        <p:nvSpPr>
          <p:cNvPr id="3" name="Content Placeholder 2"/>
          <p:cNvSpPr>
            <a:spLocks noGrp="1"/>
          </p:cNvSpPr>
          <p:nvPr>
            <p:ph sz="quarter" idx="4294967295"/>
          </p:nvPr>
        </p:nvSpPr>
        <p:spPr>
          <a:xfrm>
            <a:off x="-1" y="1151260"/>
            <a:ext cx="9144001" cy="3020771"/>
          </a:xfrm>
          <a:prstGeom prst="rect">
            <a:avLst/>
          </a:prstGeom>
        </p:spPr>
        <p:txBody>
          <a:bodyPr lIns="365760" tIns="36576" rIns="365760" bIns="36576"/>
          <a:lstStyle/>
          <a:p>
            <a:r>
              <a:rPr lang="en-US" dirty="0"/>
              <a:t>During my session I’ll be referring to information you can find in a handout I’ve posted to the OnAIR virtual platform:</a:t>
            </a:r>
          </a:p>
          <a:p>
            <a:pPr lvl="1"/>
            <a:r>
              <a:rPr lang="en-US" dirty="0"/>
              <a:t>Handout -&lt;insert the name of your session&gt;</a:t>
            </a:r>
          </a:p>
          <a:p>
            <a:endParaRPr lang="en-US" dirty="0"/>
          </a:p>
        </p:txBody>
      </p:sp>
    </p:spTree>
    <p:extLst>
      <p:ext uri="{BB962C8B-B14F-4D97-AF65-F5344CB8AC3E}">
        <p14:creationId xmlns:p14="http://schemas.microsoft.com/office/powerpoint/2010/main" val="10077596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WASWUG Fall 2021 - General Presenters-compressed.potx" id="{644E1EEB-086C-4585-9B2F-BF89980869FC}" vid="{A8C546BD-E505-4720-9A9A-EDF4F0CF36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ListForm</Display>
  <Edit>ListForm</Edit>
  <New>ListForm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98DF4B990F37EF46A7C438313FB8B84D" ma:contentTypeVersion="4" ma:contentTypeDescription="Create a new document." ma:contentTypeScope="" ma:versionID="9aad93c04c5e7426b109358fd4f91118">
  <xsd:schema xmlns:xsd="http://www.w3.org/2001/XMLSchema" xmlns:xs="http://www.w3.org/2001/XMLSchema" xmlns:p="http://schemas.microsoft.com/office/2006/metadata/properties" xmlns:ns2="55a1e7a2-d6e5-4fd8-92d5-23e75da56c06" xmlns:ns3="0e3aa9b1-5625-4deb-bad8-83f0a4997a9c" xmlns:ns4="57e9eac2-cce9-426b-a401-131bbc09445b" targetNamespace="http://schemas.microsoft.com/office/2006/metadata/properties" ma:root="true" ma:fieldsID="4040c0fd641d39ce01a223390f493036" ns2:_="" ns3:_="" ns4:_="">
    <xsd:import namespace="55a1e7a2-d6e5-4fd8-92d5-23e75da56c06"/>
    <xsd:import namespace="0e3aa9b1-5625-4deb-bad8-83f0a4997a9c"/>
    <xsd:import namespace="57e9eac2-cce9-426b-a401-131bbc09445b"/>
    <xsd:element name="properties">
      <xsd:complexType>
        <xsd:sequence>
          <xsd:element name="documentManagement">
            <xsd:complexType>
              <xsd:all>
                <xsd:element ref="ns2:Year"/>
                <xsd:element ref="ns3:Product" minOccurs="0"/>
                <xsd:element ref="ns2:Presenter" minOccurs="0"/>
                <xsd:element ref="ns4:_dlc_DocId" minOccurs="0"/>
                <xsd:element ref="ns4:_dlc_DocIdUrl" minOccurs="0"/>
                <xsd:element ref="ns4:_dlc_DocIdPersistId"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a1e7a2-d6e5-4fd8-92d5-23e75da56c06" elementFormDefault="qualified">
    <xsd:import namespace="http://schemas.microsoft.com/office/2006/documentManagement/types"/>
    <xsd:import namespace="http://schemas.microsoft.com/office/infopath/2007/PartnerControls"/>
    <xsd:element name="Year" ma:index="1" ma:displayName="Year" ma:default="2016 Spring" ma:description="Year" ma:format="Dropdown" ma:internalName="Year">
      <xsd:simpleType>
        <xsd:restriction base="dms:Choice">
          <xsd:enumeration value="2016 Spring"/>
          <xsd:enumeration value="2015 Fall"/>
          <xsd:enumeration value="2015 Spring"/>
          <xsd:enumeration value="2014"/>
          <xsd:enumeration value="2013"/>
          <xsd:enumeration value="2012"/>
        </xsd:restriction>
      </xsd:simpleType>
    </xsd:element>
    <xsd:element name="Presenter" ma:index="4" nillable="true" ma:displayName="Presenter" ma:internalName="Presente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e3aa9b1-5625-4deb-bad8-83f0a4997a9c" elementFormDefault="qualified">
    <xsd:import namespace="http://schemas.microsoft.com/office/2006/documentManagement/types"/>
    <xsd:import namespace="http://schemas.microsoft.com/office/infopath/2007/PartnerControls"/>
    <xsd:element name="Product" ma:index="3" nillable="true" ma:displayName="Product" ma:default="General" ma:internalName="Product">
      <xsd:complexType>
        <xsd:complexContent>
          <xsd:extension base="dms:MultiChoice">
            <xsd:sequence>
              <xsd:element name="Value" maxOccurs="unbounded" minOccurs="0" nillable="true">
                <xsd:simpleType>
                  <xsd:restriction base="dms:Choice">
                    <xsd:enumeration value="Finance"/>
                    <xsd:enumeration value="Student"/>
                    <xsd:enumeration value="Data"/>
                    <xsd:enumeration value="General"/>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7e9eac2-cce9-426b-a401-131bbc09445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documentManagement>
    <Year xmlns="55a1e7a2-d6e5-4fd8-92d5-23e75da56c06">2016 Spring</Year>
    <Presenter xmlns="55a1e7a2-d6e5-4fd8-92d5-23e75da56c06">AA - Template</Presenter>
    <Product xmlns="0e3aa9b1-5625-4deb-bad8-83f0a4997a9c">
      <Value>General</Value>
    </Product>
    <_dlc_DocId xmlns="57e9eac2-cce9-426b-a401-131bbc09445b">HSTMVDNHDWSF-86458797-1325</_dlc_DocId>
    <_dlc_DocIdUrl xmlns="57e9eac2-cce9-426b-a401-131bbc09445b">
      <Url>https://wsipc.sharepoint.com/departments/eddev/_layouts/15/DocIdRedir.aspx?ID=HSTMVDNHDWSF-86458797-1325</Url>
      <Description>HSTMVDNHDWSF-86458797-1325</Description>
    </_dlc_DocIdUrl>
  </documentManagement>
</p:properties>
</file>

<file path=customXml/itemProps1.xml><?xml version="1.0" encoding="utf-8"?>
<ds:datastoreItem xmlns:ds="http://schemas.openxmlformats.org/officeDocument/2006/customXml" ds:itemID="{556F5911-3B8B-44A8-97F2-130CEBCAF75B}">
  <ds:schemaRefs>
    <ds:schemaRef ds:uri="http://schemas.microsoft.com/sharepoint/v3/contenttype/forms"/>
  </ds:schemaRefs>
</ds:datastoreItem>
</file>

<file path=customXml/itemProps2.xml><?xml version="1.0" encoding="utf-8"?>
<ds:datastoreItem xmlns:ds="http://schemas.openxmlformats.org/officeDocument/2006/customXml" ds:itemID="{1285B82C-56ED-4A84-A1A0-04AEC0CBAB4C}">
  <ds:schemaRefs>
    <ds:schemaRef ds:uri="http://schemas.microsoft.com/sharepoint/events"/>
  </ds:schemaRefs>
</ds:datastoreItem>
</file>

<file path=customXml/itemProps3.xml><?xml version="1.0" encoding="utf-8"?>
<ds:datastoreItem xmlns:ds="http://schemas.openxmlformats.org/officeDocument/2006/customXml" ds:itemID="{17373AE0-3DE2-4716-BF6C-35DBFC8179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a1e7a2-d6e5-4fd8-92d5-23e75da56c06"/>
    <ds:schemaRef ds:uri="0e3aa9b1-5625-4deb-bad8-83f0a4997a9c"/>
    <ds:schemaRef ds:uri="57e9eac2-cce9-426b-a401-131bbc0944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579A94A-C3C3-4F0F-9633-5B0DBE8BDB46}">
  <ds:schemaRefs>
    <ds:schemaRef ds:uri="55a1e7a2-d6e5-4fd8-92d5-23e75da56c06"/>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7e9eac2-cce9-426b-a401-131bbc09445b"/>
    <ds:schemaRef ds:uri="0e3aa9b1-5625-4deb-bad8-83f0a4997a9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Clarity</Template>
  <TotalTime>50</TotalTime>
  <Words>1531</Words>
  <Application>Microsoft Macintosh PowerPoint</Application>
  <PresentationFormat>On-screen Show (16:9)</PresentationFormat>
  <Paragraphs>161</Paragraphs>
  <Slides>18</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Courier New</vt:lpstr>
      <vt:lpstr>News Gothic MT</vt:lpstr>
      <vt:lpstr>Segoe UI</vt:lpstr>
      <vt:lpstr>Wingdings</vt:lpstr>
      <vt:lpstr>Clarity</vt:lpstr>
      <vt:lpstr>Presenter Responsibilities</vt:lpstr>
      <vt:lpstr>Using this PowerPoint – remove this slide</vt:lpstr>
      <vt:lpstr>Tips for Presenting– remove this slide</vt:lpstr>
      <vt:lpstr>Instructions for Reference Materials – remove this slide</vt:lpstr>
      <vt:lpstr>Title Slide</vt:lpstr>
      <vt:lpstr>Reference Materials – WSIPC Guide(s)</vt:lpstr>
      <vt:lpstr>Locate the Guide on SkyDoc</vt:lpstr>
      <vt:lpstr>Reference Materials - Qmlativ</vt:lpstr>
      <vt:lpstr>Reference Materials - Handout</vt:lpstr>
      <vt:lpstr>In this session, &lt;select from below&gt;</vt:lpstr>
      <vt:lpstr>Demonstration</vt:lpstr>
      <vt:lpstr>Join the Qmlativ Skyward Community!</vt:lpstr>
      <vt:lpstr>Questions?</vt:lpstr>
      <vt:lpstr>Title and Content Slide</vt:lpstr>
      <vt:lpstr>Two Content Slide</vt:lpstr>
      <vt:lpstr>Content with Caption Slide</vt:lpstr>
      <vt:lpstr>Title Only Slide</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Presenter Responsibilities</dc:title>
  <dc:creator>Kristi Barrios</dc:creator>
  <cp:lastModifiedBy>Kristi Barrios</cp:lastModifiedBy>
  <cp:revision>7</cp:revision>
  <dcterms:created xsi:type="dcterms:W3CDTF">2021-07-20T20:16:30Z</dcterms:created>
  <dcterms:modified xsi:type="dcterms:W3CDTF">2021-07-20T21:21:16Z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0x01010098DF4B990F37EF46A7C438313FB8B84D</vt:lpwstr>
  </property>
  <property fmtid="{D5CDD505-2E9C-101B-9397-08002B2CF9AE}" pid="3" name="_AdHocReviewCycleID">
    <vt:i4>-1128883432</vt:i4>
  </property>
  <property fmtid="{D5CDD505-2E9C-101B-9397-08002B2CF9AE}" pid="4" name="_NewReviewCycle">
    <vt:lpwstr/>
  </property>
  <property fmtid="{D5CDD505-2E9C-101B-9397-08002B2CF9AE}" pid="5" name="_EmailSubject">
    <vt:lpwstr>PPT help</vt:lpwstr>
  </property>
  <property fmtid="{D5CDD505-2E9C-101B-9397-08002B2CF9AE}" pid="6" name="_AuthorEmail">
    <vt:lpwstr>apanozzo@wsipc.org</vt:lpwstr>
  </property>
  <property fmtid="{D5CDD505-2E9C-101B-9397-08002B2CF9AE}" pid="7" name="_AuthorEmailDisplayName">
    <vt:lpwstr>Ann Panozzo</vt:lpwstr>
  </property>
  <property fmtid="{D5CDD505-2E9C-101B-9397-08002B2CF9AE}" pid="8" name="_dlc_DocIdItemGuid">
    <vt:lpwstr>6b60ae43-4a60-4d7a-a09d-a3cf33cfea06</vt:lpwstr>
  </property>
  <property fmtid="{D5CDD505-2E9C-101B-9397-08002B2CF9AE}" pid="9" name="_PreviousAdHocReviewCycleID">
    <vt:i4>1498325932</vt:i4>
  </property>
</Properties>
</file>