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6" r:id="rId5"/>
  </p:sldMasterIdLst>
  <p:notesMasterIdLst>
    <p:notesMasterId r:id="rId32"/>
  </p:notesMasterIdLst>
  <p:handoutMasterIdLst>
    <p:handoutMasterId r:id="rId33"/>
  </p:handoutMasterIdLst>
  <p:sldIdLst>
    <p:sldId id="305" r:id="rId6"/>
    <p:sldId id="306" r:id="rId7"/>
    <p:sldId id="307" r:id="rId8"/>
    <p:sldId id="320" r:id="rId9"/>
    <p:sldId id="321" r:id="rId10"/>
    <p:sldId id="322" r:id="rId11"/>
    <p:sldId id="297" r:id="rId12"/>
    <p:sldId id="300" r:id="rId13"/>
    <p:sldId id="302" r:id="rId14"/>
    <p:sldId id="301" r:id="rId15"/>
    <p:sldId id="308" r:id="rId16"/>
    <p:sldId id="299" r:id="rId17"/>
    <p:sldId id="282" r:id="rId18"/>
    <p:sldId id="303" r:id="rId19"/>
    <p:sldId id="323" r:id="rId20"/>
    <p:sldId id="316" r:id="rId21"/>
    <p:sldId id="270" r:id="rId22"/>
    <p:sldId id="256" r:id="rId23"/>
    <p:sldId id="317" r:id="rId24"/>
    <p:sldId id="318" r:id="rId25"/>
    <p:sldId id="319" r:id="rId26"/>
    <p:sldId id="259" r:id="rId27"/>
    <p:sldId id="260" r:id="rId28"/>
    <p:sldId id="265" r:id="rId29"/>
    <p:sldId id="272" r:id="rId30"/>
    <p:sldId id="291" r:id="rId31"/>
  </p:sldIdLst>
  <p:sldSz cx="9144000" cy="5143500" type="screen16x9"/>
  <p:notesSz cx="6858000" cy="9144000"/>
  <p:embeddedFontLst>
    <p:embeddedFont>
      <p:font typeface="Titillium Web" panose="020B0604020202020204" charset="0"/>
      <p:regular r:id="rId34"/>
      <p:bold r:id="rId35"/>
      <p:italic r:id="rId36"/>
      <p:boldItalic r:id="rId37"/>
    </p:embeddedFont>
    <p:embeddedFont>
      <p:font typeface="Segoe UI" panose="020B0502040204020203"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E1"/>
    <a:srgbClr val="E53C2E"/>
    <a:srgbClr val="0178B3"/>
    <a:srgbClr val="00CFFF"/>
    <a:srgbClr val="B3EFFF"/>
    <a:srgbClr val="046B99"/>
    <a:srgbClr val="A7DDEA"/>
    <a:srgbClr val="8DCDE5"/>
    <a:srgbClr val="CAE3F6"/>
    <a:srgbClr val="D9F0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F3A0FE-C81A-4185-9B42-9F0EA03E3083}">
  <a:tblStyle styleId="{1DF3A0FE-C81A-4185-9B42-9F0EA03E308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680623-BC5C-48C1-9E87-76BE157D58CE}"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80"/>
    <p:restoredTop sz="86119" autoAdjust="0"/>
  </p:normalViewPr>
  <p:slideViewPr>
    <p:cSldViewPr snapToGrid="0" snapToObjects="1">
      <p:cViewPr varScale="1">
        <p:scale>
          <a:sx n="97" d="100"/>
          <a:sy n="97" d="100"/>
        </p:scale>
        <p:origin x="57" y="99"/>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11" d="100"/>
          <a:sy n="111" d="100"/>
        </p:scale>
        <p:origin x="4800"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6D892B-1E41-5C45-820E-F19188914C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15F3F37-9ADE-B840-B806-C191F1A4F3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9FAD35-4FC4-D74B-A6E7-F6F291B127F0}" type="datetimeFigureOut">
              <a:rPr lang="en-US" smtClean="0"/>
              <a:t>10/18/2022</a:t>
            </a:fld>
            <a:endParaRPr lang="en-US" dirty="0"/>
          </a:p>
        </p:txBody>
      </p:sp>
      <p:sp>
        <p:nvSpPr>
          <p:cNvPr id="4" name="Footer Placeholder 3">
            <a:extLst>
              <a:ext uri="{FF2B5EF4-FFF2-40B4-BE49-F238E27FC236}">
                <a16:creationId xmlns:a16="http://schemas.microsoft.com/office/drawing/2014/main" id="{9E861830-E8D9-4B4D-BFA3-44CF0CD3741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DCC7B05-4ABD-CF48-B925-4D031BD4E6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2C6E24-A147-8049-9399-D8B1CD9E153E}" type="slidenum">
              <a:rPr lang="en-US" smtClean="0"/>
              <a:t>‹#›</a:t>
            </a:fld>
            <a:endParaRPr lang="en-US" dirty="0"/>
          </a:p>
        </p:txBody>
      </p:sp>
      <p:pic>
        <p:nvPicPr>
          <p:cNvPr id="7" name="Picture 6">
            <a:extLst>
              <a:ext uri="{FF2B5EF4-FFF2-40B4-BE49-F238E27FC236}">
                <a16:creationId xmlns:a16="http://schemas.microsoft.com/office/drawing/2014/main" id="{17683B50-4412-024D-A40B-E71E4FD066A4}"/>
              </a:ext>
            </a:extLst>
          </p:cNvPr>
          <p:cNvPicPr>
            <a:picLocks noChangeAspect="1"/>
          </p:cNvPicPr>
          <p:nvPr/>
        </p:nvPicPr>
        <p:blipFill>
          <a:blip r:embed="rId2"/>
          <a:stretch>
            <a:fillRect/>
          </a:stretch>
        </p:blipFill>
        <p:spPr>
          <a:xfrm>
            <a:off x="2716030" y="143758"/>
            <a:ext cx="1424353" cy="910301"/>
          </a:xfrm>
          <a:prstGeom prst="rect">
            <a:avLst/>
          </a:prstGeom>
        </p:spPr>
      </p:pic>
    </p:spTree>
    <p:extLst>
      <p:ext uri="{BB962C8B-B14F-4D97-AF65-F5344CB8AC3E}">
        <p14:creationId xmlns:p14="http://schemas.microsoft.com/office/powerpoint/2010/main" val="1432722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34290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dirty="0"/>
          </a:p>
        </p:txBody>
      </p:sp>
      <p:pic>
        <p:nvPicPr>
          <p:cNvPr id="5" name="Picture 4">
            <a:extLst>
              <a:ext uri="{FF2B5EF4-FFF2-40B4-BE49-F238E27FC236}">
                <a16:creationId xmlns:a16="http://schemas.microsoft.com/office/drawing/2014/main" id="{105D35F3-5E3C-8D4A-BA5B-A1710349FD77}"/>
              </a:ext>
            </a:extLst>
          </p:cNvPr>
          <p:cNvPicPr>
            <a:picLocks noChangeAspect="1"/>
          </p:cNvPicPr>
          <p:nvPr/>
        </p:nvPicPr>
        <p:blipFill>
          <a:blip r:embed="rId2"/>
          <a:stretch>
            <a:fillRect/>
          </a:stretch>
        </p:blipFill>
        <p:spPr>
          <a:xfrm>
            <a:off x="2716823" y="8118715"/>
            <a:ext cx="1424353" cy="910301"/>
          </a:xfrm>
          <a:prstGeom prst="rect">
            <a:avLst/>
          </a:prstGeom>
        </p:spPr>
      </p:pic>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12C44-9B24-4AD4-B315-3FB4531284BB}" type="slidenum">
              <a:rPr lang="en-US" smtClean="0"/>
              <a:t>1</a:t>
            </a:fld>
            <a:endParaRPr lang="en-US" dirty="0"/>
          </a:p>
        </p:txBody>
      </p:sp>
    </p:spTree>
    <p:extLst>
      <p:ext uri="{BB962C8B-B14F-4D97-AF65-F5344CB8AC3E}">
        <p14:creationId xmlns:p14="http://schemas.microsoft.com/office/powerpoint/2010/main" val="2326485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Use this slide to provide</a:t>
            </a:r>
            <a:r>
              <a:rPr lang="en-US" b="1" baseline="0" dirty="0"/>
              <a:t> information about accessing Help Center &amp; PDC.</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Remove this slide</a:t>
            </a:r>
            <a:r>
              <a:rPr lang="en-US" b="1" baseline="0" dirty="0"/>
              <a:t> if you are not presenting a Qmlativ session.</a:t>
            </a:r>
            <a:endParaRPr lang="en-US" sz="1200" b="1" dirty="0">
              <a:solidFill>
                <a:schemeClr val="tx1"/>
              </a:solidFill>
              <a:latin typeface="+mn-lt"/>
              <a:cs typeface="arial" panose="02010803020104030203" pitchFamily="2" charset="-79"/>
            </a:endParaRPr>
          </a:p>
          <a:p>
            <a:endParaRPr lang="en-US" dirty="0"/>
          </a:p>
        </p:txBody>
      </p:sp>
      <p:sp>
        <p:nvSpPr>
          <p:cNvPr id="4" name="Slide Number Placeholder 3"/>
          <p:cNvSpPr>
            <a:spLocks noGrp="1"/>
          </p:cNvSpPr>
          <p:nvPr>
            <p:ph type="sldNum" sz="quarter" idx="10"/>
          </p:nvPr>
        </p:nvSpPr>
        <p:spPr/>
        <p:txBody>
          <a:bodyPr/>
          <a:lstStyle/>
          <a:p>
            <a:fld id="{F8C12C44-9B24-4AD4-B315-3FB4531284BB}" type="slidenum">
              <a:rPr lang="en-US" smtClean="0"/>
              <a:t>10</a:t>
            </a:fld>
            <a:endParaRPr lang="en-US" dirty="0"/>
          </a:p>
        </p:txBody>
      </p:sp>
    </p:spTree>
    <p:extLst>
      <p:ext uri="{BB962C8B-B14F-4D97-AF65-F5344CB8AC3E}">
        <p14:creationId xmlns:p14="http://schemas.microsoft.com/office/powerpoint/2010/main" val="2625032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Use this slide to provide</a:t>
            </a:r>
            <a:r>
              <a:rPr lang="en-US" b="1" baseline="0" dirty="0"/>
              <a:t> the name of the handout you are using in this session.</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Remove this slide</a:t>
            </a:r>
            <a:r>
              <a:rPr lang="en-US" b="1" baseline="0" dirty="0"/>
              <a:t> if you are not referencing any handouts during your session.</a:t>
            </a:r>
            <a:endParaRPr lang="en-US" sz="1200" b="1" dirty="0">
              <a:solidFill>
                <a:schemeClr val="tx1"/>
              </a:solidFill>
              <a:latin typeface="+mn-lt"/>
              <a:cs typeface="arial" panose="02010803020104030203" pitchFamily="2" charset="-79"/>
            </a:endParaRPr>
          </a:p>
          <a:p>
            <a:endParaRPr lang="en-US" dirty="0"/>
          </a:p>
        </p:txBody>
      </p:sp>
      <p:sp>
        <p:nvSpPr>
          <p:cNvPr id="4" name="Slide Number Placeholder 3"/>
          <p:cNvSpPr>
            <a:spLocks noGrp="1"/>
          </p:cNvSpPr>
          <p:nvPr>
            <p:ph type="sldNum" sz="quarter" idx="10"/>
          </p:nvPr>
        </p:nvSpPr>
        <p:spPr/>
        <p:txBody>
          <a:bodyPr/>
          <a:lstStyle/>
          <a:p>
            <a:fld id="{F8C12C44-9B24-4AD4-B315-3FB4531284BB}" type="slidenum">
              <a:rPr lang="en-US" smtClean="0"/>
              <a:t>11</a:t>
            </a:fld>
            <a:endParaRPr lang="en-US" dirty="0"/>
          </a:p>
        </p:txBody>
      </p:sp>
    </p:spTree>
    <p:extLst>
      <p:ext uri="{BB962C8B-B14F-4D97-AF65-F5344CB8AC3E}">
        <p14:creationId xmlns:p14="http://schemas.microsoft.com/office/powerpoint/2010/main" val="2731333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mj-lt"/>
              </a:rPr>
              <a:t>Objective Slide—</a:t>
            </a:r>
            <a:endParaRPr lang="en-US" b="0" dirty="0">
              <a:latin typeface="+mj-lt"/>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0" dirty="0">
                <a:latin typeface="+mj-lt"/>
              </a:rPr>
              <a:t>Replace</a:t>
            </a:r>
            <a:r>
              <a:rPr lang="en-US" b="0" baseline="0" dirty="0">
                <a:latin typeface="+mj-lt"/>
              </a:rPr>
              <a:t> the bullets with your objectives.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0" baseline="0" dirty="0">
                <a:latin typeface="+mj-lt"/>
              </a:rPr>
              <a:t>Objectives are similar to an agenda but written slightly different.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b="0"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mj-lt"/>
              </a:rPr>
              <a:t>Suggested Dialog for this slide—</a:t>
            </a:r>
            <a:endParaRPr lang="en-US" dirty="0">
              <a:latin typeface="+mj-lt"/>
            </a:endParaRPr>
          </a:p>
          <a:p>
            <a:pPr lvl="1"/>
            <a:r>
              <a:rPr lang="en-US" sz="1200" kern="1200" dirty="0">
                <a:solidFill>
                  <a:schemeClr val="tx1"/>
                </a:solidFill>
                <a:effectLst/>
                <a:latin typeface="+mj-lt"/>
                <a:ea typeface="+mn-ea"/>
                <a:cs typeface="+mn-cs"/>
              </a:rPr>
              <a:t>“In this session you’ll see:”</a:t>
            </a:r>
          </a:p>
          <a:p>
            <a:pPr lvl="1"/>
            <a:r>
              <a:rPr lang="en-US" sz="1200" kern="1200" dirty="0">
                <a:solidFill>
                  <a:schemeClr val="tx1"/>
                </a:solidFill>
                <a:effectLst/>
                <a:latin typeface="+mj-lt"/>
                <a:ea typeface="+mn-ea"/>
                <a:cs typeface="+mn-cs"/>
              </a:rPr>
              <a:t>or</a:t>
            </a:r>
          </a:p>
          <a:p>
            <a:pPr lvl="1"/>
            <a:r>
              <a:rPr lang="en-US" sz="1200" kern="1200" dirty="0">
                <a:solidFill>
                  <a:schemeClr val="tx1"/>
                </a:solidFill>
                <a:effectLst/>
                <a:latin typeface="+mj-lt"/>
                <a:ea typeface="+mn-ea"/>
                <a:cs typeface="+mn-cs"/>
              </a:rPr>
              <a:t>“In this session I’ll show you/demonstrate:</a:t>
            </a:r>
          </a:p>
          <a:p>
            <a:pPr lvl="2"/>
            <a:r>
              <a:rPr lang="en-US" sz="1200" kern="1200" dirty="0">
                <a:solidFill>
                  <a:schemeClr val="tx1"/>
                </a:solidFill>
                <a:effectLst/>
                <a:latin typeface="+mj-lt"/>
                <a:ea typeface="+mn-ea"/>
                <a:cs typeface="+mn-cs"/>
              </a:rPr>
              <a:t>How to …</a:t>
            </a:r>
          </a:p>
          <a:p>
            <a:pPr lvl="2"/>
            <a:r>
              <a:rPr lang="en-US" sz="1200" kern="1200" dirty="0">
                <a:solidFill>
                  <a:schemeClr val="tx1"/>
                </a:solidFill>
                <a:effectLst/>
                <a:latin typeface="+mj-lt"/>
                <a:ea typeface="+mn-ea"/>
                <a:cs typeface="+mn-cs"/>
              </a:rPr>
              <a:t>When to …</a:t>
            </a:r>
          </a:p>
          <a:p>
            <a:pPr lvl="2"/>
            <a:r>
              <a:rPr lang="en-US" sz="1200" kern="1200" dirty="0">
                <a:solidFill>
                  <a:schemeClr val="tx1"/>
                </a:solidFill>
                <a:effectLst/>
                <a:latin typeface="+mj-lt"/>
                <a:ea typeface="+mn-ea"/>
                <a:cs typeface="+mn-cs"/>
              </a:rPr>
              <a:t>Whether… </a:t>
            </a:r>
          </a:p>
          <a:p>
            <a:pPr lvl="2"/>
            <a:r>
              <a:rPr lang="en-US" sz="1200" kern="1200" dirty="0">
                <a:solidFill>
                  <a:schemeClr val="tx1"/>
                </a:solidFill>
                <a:effectLst/>
                <a:latin typeface="+mj-lt"/>
                <a:ea typeface="+mn-ea"/>
                <a:cs typeface="+mn-cs"/>
              </a:rPr>
              <a:t>A scenario of…</a:t>
            </a:r>
          </a:p>
          <a:p>
            <a:pPr lvl="2"/>
            <a:r>
              <a:rPr lang="en-US" sz="1200" kern="1200" dirty="0">
                <a:solidFill>
                  <a:schemeClr val="tx1"/>
                </a:solidFill>
                <a:effectLst/>
                <a:latin typeface="+mj-lt"/>
                <a:ea typeface="+mn-ea"/>
                <a:cs typeface="+mn-cs"/>
              </a:rPr>
              <a:t>An example of…]”</a:t>
            </a:r>
          </a:p>
          <a:p>
            <a:endParaRPr lang="en-US" dirty="0">
              <a:latin typeface="+mj-lt"/>
            </a:endParaRPr>
          </a:p>
          <a:p>
            <a:endParaRPr lang="en-US" dirty="0"/>
          </a:p>
        </p:txBody>
      </p:sp>
      <p:sp>
        <p:nvSpPr>
          <p:cNvPr id="4" name="Slide Number Placeholder 3"/>
          <p:cNvSpPr>
            <a:spLocks noGrp="1"/>
          </p:cNvSpPr>
          <p:nvPr>
            <p:ph type="sldNum" sz="quarter" idx="10"/>
          </p:nvPr>
        </p:nvSpPr>
        <p:spPr/>
        <p:txBody>
          <a:bodyPr/>
          <a:lstStyle/>
          <a:p>
            <a:fld id="{F8C12C44-9B24-4AD4-B315-3FB4531284BB}" type="slidenum">
              <a:rPr lang="en-US" smtClean="0"/>
              <a:t>12</a:t>
            </a:fld>
            <a:endParaRPr lang="en-US" dirty="0"/>
          </a:p>
        </p:txBody>
      </p:sp>
    </p:spTree>
    <p:extLst>
      <p:ext uri="{BB962C8B-B14F-4D97-AF65-F5344CB8AC3E}">
        <p14:creationId xmlns:p14="http://schemas.microsoft.com/office/powerpoint/2010/main" val="3832380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Demonstration Slide—</a:t>
            </a:r>
          </a:p>
          <a:p>
            <a:pPr lvl="1"/>
            <a:r>
              <a:rPr lang="en-US" dirty="0"/>
              <a:t>This slide let’s you and the attendees know that you’re now transitioning into the software to demonstrate the topic. If you’re presentation</a:t>
            </a:r>
            <a:r>
              <a:rPr lang="en-US" baseline="0" dirty="0"/>
              <a:t> is on  conceptual information only, and you won’t be logging into the software, then remove this slide.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8C12C44-9B24-4AD4-B315-3FB4531284BB}" type="slidenum">
              <a:rPr lang="en-US" smtClean="0"/>
              <a:t>13</a:t>
            </a:fld>
            <a:endParaRPr lang="en-US" dirty="0"/>
          </a:p>
        </p:txBody>
      </p:sp>
    </p:spTree>
    <p:extLst>
      <p:ext uri="{BB962C8B-B14F-4D97-AF65-F5344CB8AC3E}">
        <p14:creationId xmlns:p14="http://schemas.microsoft.com/office/powerpoint/2010/main" val="1181456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not</a:t>
            </a:r>
            <a:r>
              <a:rPr lang="en-US" baseline="0" dirty="0"/>
              <a:t> presenting a Qmlativ session, remove this slide from the deck. </a:t>
            </a:r>
          </a:p>
          <a:p>
            <a:endParaRPr lang="en-US" dirty="0"/>
          </a:p>
        </p:txBody>
      </p:sp>
      <p:sp>
        <p:nvSpPr>
          <p:cNvPr id="4" name="Slide Number Placeholder 3"/>
          <p:cNvSpPr>
            <a:spLocks noGrp="1"/>
          </p:cNvSpPr>
          <p:nvPr>
            <p:ph type="sldNum" sz="quarter" idx="10"/>
          </p:nvPr>
        </p:nvSpPr>
        <p:spPr/>
        <p:txBody>
          <a:bodyPr/>
          <a:lstStyle/>
          <a:p>
            <a:fld id="{F8C12C44-9B24-4AD4-B315-3FB4531284BB}" type="slidenum">
              <a:rPr lang="en-US" smtClean="0"/>
              <a:t>14</a:t>
            </a:fld>
            <a:endParaRPr lang="en-US" dirty="0"/>
          </a:p>
        </p:txBody>
      </p:sp>
    </p:spTree>
    <p:extLst>
      <p:ext uri="{BB962C8B-B14F-4D97-AF65-F5344CB8AC3E}">
        <p14:creationId xmlns:p14="http://schemas.microsoft.com/office/powerpoint/2010/main" val="606281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the exit slide. Be sure to update it with your information. To change the photo, simply right click on the image, select ‘change picture’ and look for a photo of yourself to include.</a:t>
            </a:r>
          </a:p>
        </p:txBody>
      </p:sp>
    </p:spTree>
    <p:extLst>
      <p:ext uri="{BB962C8B-B14F-4D97-AF65-F5344CB8AC3E}">
        <p14:creationId xmlns:p14="http://schemas.microsoft.com/office/powerpoint/2010/main" val="1584818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Extra slide</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Extra slide, just in case… This </a:t>
            </a:r>
            <a:r>
              <a:rPr lang="en-US" dirty="0"/>
              <a:t>is introduction slide. Be sure to update it with your information. To change the photo, simply right click on the image, select ‘change picture’ and look for a photo of yourself to include.</a:t>
            </a:r>
          </a:p>
        </p:txBody>
      </p:sp>
    </p:spTree>
    <p:extLst>
      <p:ext uri="{BB962C8B-B14F-4D97-AF65-F5344CB8AC3E}">
        <p14:creationId xmlns:p14="http://schemas.microsoft.com/office/powerpoint/2010/main" val="2157662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c41e944169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c41e944169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Extra slide,</a:t>
            </a:r>
            <a:r>
              <a:rPr lang="en-US" baseline="0" dirty="0" smtClean="0"/>
              <a:t> Just in Case… </a:t>
            </a:r>
            <a:r>
              <a:rPr lang="en-US" dirty="0" smtClean="0"/>
              <a:t>If </a:t>
            </a:r>
            <a:r>
              <a:rPr lang="en-US" dirty="0"/>
              <a:t>there is more than one presenter, use this slide to introduce everyone. To change the photos, simply right click on the image, select ‘change picture’ and look for the photo you’d like to include.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7520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mj-lt"/>
              </a:rPr>
              <a:t>Notes—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j-lt"/>
                <a:cs typeface="arial" panose="02010803020104030203" pitchFamily="2" charset="-79"/>
              </a:rPr>
              <a:t>Remove</a:t>
            </a:r>
            <a:r>
              <a:rPr lang="en-US" sz="1200" baseline="0" dirty="0">
                <a:solidFill>
                  <a:schemeClr val="tx1"/>
                </a:solidFill>
                <a:latin typeface="+mj-lt"/>
                <a:cs typeface="arial" panose="02010803020104030203" pitchFamily="2" charset="-79"/>
              </a:rPr>
              <a:t> this slide from your presentation before publishing your PPT.</a:t>
            </a:r>
            <a:endParaRPr lang="en-US" sz="1200" dirty="0">
              <a:solidFill>
                <a:schemeClr val="tx1"/>
              </a:solidFill>
              <a:latin typeface="+mj-lt"/>
              <a:cs typeface="arial" panose="02010803020104030203" pitchFamily="2" charset="-79"/>
            </a:endParaRPr>
          </a:p>
          <a:p>
            <a:endParaRPr lang="en-US" dirty="0"/>
          </a:p>
        </p:txBody>
      </p:sp>
      <p:sp>
        <p:nvSpPr>
          <p:cNvPr id="4" name="Slide Number Placeholder 3"/>
          <p:cNvSpPr>
            <a:spLocks noGrp="1"/>
          </p:cNvSpPr>
          <p:nvPr>
            <p:ph type="sldNum" sz="quarter" idx="10"/>
          </p:nvPr>
        </p:nvSpPr>
        <p:spPr/>
        <p:txBody>
          <a:bodyPr/>
          <a:lstStyle/>
          <a:p>
            <a:fld id="{F8C12C44-9B24-4AD4-B315-3FB4531284BB}" type="slidenum">
              <a:rPr lang="en-US" smtClean="0"/>
              <a:t>2</a:t>
            </a:fld>
            <a:endParaRPr lang="en-US" dirty="0"/>
          </a:p>
        </p:txBody>
      </p:sp>
    </p:spTree>
    <p:extLst>
      <p:ext uri="{BB962C8B-B14F-4D97-AF65-F5344CB8AC3E}">
        <p14:creationId xmlns:p14="http://schemas.microsoft.com/office/powerpoint/2010/main" val="888198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Extra Slide, Just in Case… This </a:t>
            </a:r>
            <a:r>
              <a:rPr lang="en-US" dirty="0"/>
              <a:t>is the exit slide. Be sure to update it with your information. To change the photo, simply right click on the image, select ‘change picture’ and look for a photo of yourself to include.</a:t>
            </a:r>
          </a:p>
        </p:txBody>
      </p:sp>
    </p:spTree>
    <p:extLst>
      <p:ext uri="{BB962C8B-B14F-4D97-AF65-F5344CB8AC3E}">
        <p14:creationId xmlns:p14="http://schemas.microsoft.com/office/powerpoint/2010/main" val="1211417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35694cd56_0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35694cd56_0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sz="1100" b="1" i="0" u="none" strike="noStrike" cap="none" dirty="0">
                <a:solidFill>
                  <a:srgbClr val="000000"/>
                </a:solidFill>
                <a:effectLst/>
                <a:latin typeface="Arial"/>
                <a:ea typeface="Arial"/>
                <a:cs typeface="Arial"/>
                <a:sym typeface="Arial"/>
              </a:rPr>
              <a:t>PREPARE</a:t>
            </a:r>
          </a:p>
          <a:p>
            <a:r>
              <a:rPr lang="en-US" sz="1100" b="0" i="0" u="none" strike="noStrike" cap="none" dirty="0">
                <a:solidFill>
                  <a:srgbClr val="000000"/>
                </a:solidFill>
                <a:effectLst/>
                <a:latin typeface="Arial"/>
                <a:ea typeface="Arial"/>
                <a:cs typeface="Arial"/>
                <a:sym typeface="Arial"/>
              </a:rPr>
              <a:t>Make a plan. Find a lesson plan template you can use. Think about the process of chunking your presentation into small bits of information. When you break up a presentation into small parts, it's easier for you to deliver.</a:t>
            </a:r>
          </a:p>
          <a:p>
            <a:r>
              <a:rPr lang="en-US" sz="1100" b="0" i="0" u="none" strike="noStrike" cap="none" dirty="0">
                <a:solidFill>
                  <a:srgbClr val="000000"/>
                </a:solidFill>
                <a:effectLst/>
                <a:latin typeface="Arial"/>
                <a:ea typeface="Arial"/>
                <a:cs typeface="Arial"/>
                <a:sym typeface="Arial"/>
              </a:rPr>
              <a:t>Think about when you first learned the topic or when you’ve helped someone else with the topic, and use that knowledge to anticipate what the attendees might find helpful. Knowing what questions might be asked helps you manage fears of the unknown.</a:t>
            </a:r>
          </a:p>
          <a:p>
            <a:r>
              <a:rPr lang="en-US" sz="1100" b="0" i="0" u="none" strike="noStrike" cap="none" dirty="0">
                <a:solidFill>
                  <a:srgbClr val="000000"/>
                </a:solidFill>
                <a:effectLst/>
                <a:latin typeface="Arial"/>
                <a:ea typeface="Arial"/>
                <a:cs typeface="Arial"/>
                <a:sym typeface="Arial"/>
              </a:rPr>
              <a:t>Make sure the data you’re going to use </a:t>
            </a:r>
            <a:r>
              <a:rPr lang="en-US" sz="1100" b="1" i="0" u="none" strike="noStrike" cap="none" dirty="0">
                <a:solidFill>
                  <a:srgbClr val="000000"/>
                </a:solidFill>
                <a:effectLst/>
                <a:latin typeface="Arial"/>
                <a:ea typeface="Arial"/>
                <a:cs typeface="Arial"/>
                <a:sym typeface="Arial"/>
              </a:rPr>
              <a:t>does not contain any personally identifiable information (PII)</a:t>
            </a:r>
            <a:r>
              <a:rPr lang="en-US" sz="1100" b="0" i="0" u="none" strike="noStrike" cap="none" dirty="0">
                <a:solidFill>
                  <a:srgbClr val="000000"/>
                </a:solidFill>
                <a:effectLst/>
                <a:latin typeface="Arial"/>
                <a:ea typeface="Arial"/>
                <a:cs typeface="Arial"/>
                <a:sym typeface="Arial"/>
              </a:rPr>
              <a:t>, and is set up with the right examples and scenarios.</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pPr marL="139700" indent="0">
              <a:buNone/>
            </a:pPr>
            <a:r>
              <a:rPr lang="en-US" sz="1100" b="1" i="0" u="none" strike="noStrike" cap="none" dirty="0">
                <a:solidFill>
                  <a:srgbClr val="000000"/>
                </a:solidFill>
                <a:effectLst/>
                <a:latin typeface="Arial"/>
                <a:ea typeface="Arial"/>
                <a:cs typeface="Arial"/>
                <a:sym typeface="Arial"/>
              </a:rPr>
              <a:t>PRACTICE</a:t>
            </a:r>
          </a:p>
          <a:p>
            <a:r>
              <a:rPr lang="en-US" sz="1100" b="0" i="0" u="none" strike="noStrike" cap="none" dirty="0">
                <a:solidFill>
                  <a:srgbClr val="000000"/>
                </a:solidFill>
                <a:effectLst/>
                <a:latin typeface="Arial"/>
                <a:ea typeface="Arial"/>
                <a:cs typeface="Arial"/>
                <a:sym typeface="Arial"/>
              </a:rPr>
              <a:t>Practice with someone who knows your topic. Practice with someone who doesn’t know your topic. Make adjustments based on feedback.</a:t>
            </a:r>
          </a:p>
          <a:p>
            <a:pPr lvl="1"/>
            <a:r>
              <a:rPr lang="en-US" sz="1100" b="0" i="0" u="none" strike="noStrike" cap="none" dirty="0">
                <a:solidFill>
                  <a:srgbClr val="000000"/>
                </a:solidFill>
                <a:effectLst/>
                <a:latin typeface="Arial"/>
                <a:ea typeface="Arial"/>
                <a:cs typeface="Arial"/>
                <a:sym typeface="Arial"/>
              </a:rPr>
              <a:t>Does it flow logically?</a:t>
            </a:r>
          </a:p>
          <a:p>
            <a:pPr lvl="1"/>
            <a:r>
              <a:rPr lang="en-US" sz="1100" b="0" i="0" u="none" strike="noStrike" cap="none" dirty="0">
                <a:solidFill>
                  <a:srgbClr val="000000"/>
                </a:solidFill>
                <a:effectLst/>
                <a:latin typeface="Arial"/>
                <a:ea typeface="Arial"/>
                <a:cs typeface="Arial"/>
                <a:sym typeface="Arial"/>
              </a:rPr>
              <a:t>Are there any gaps?</a:t>
            </a:r>
          </a:p>
          <a:p>
            <a:pPr lvl="1"/>
            <a:r>
              <a:rPr lang="en-US" sz="1100" b="0" i="0" u="none" strike="noStrike" cap="none" dirty="0">
                <a:solidFill>
                  <a:srgbClr val="000000"/>
                </a:solidFill>
                <a:effectLst/>
                <a:latin typeface="Arial"/>
                <a:ea typeface="Arial"/>
                <a:cs typeface="Arial"/>
                <a:sym typeface="Arial"/>
              </a:rPr>
              <a:t>Can you, and have you, made connections (if they exist) between each part of your presentation?</a:t>
            </a:r>
          </a:p>
          <a:p>
            <a:pPr lvl="1"/>
            <a:r>
              <a:rPr lang="en-US" sz="1100" b="0" i="0" u="none" strike="noStrike" cap="none" dirty="0">
                <a:solidFill>
                  <a:srgbClr val="000000"/>
                </a:solidFill>
                <a:effectLst/>
                <a:latin typeface="Arial"/>
                <a:ea typeface="Arial"/>
                <a:cs typeface="Arial"/>
                <a:sym typeface="Arial"/>
              </a:rPr>
              <a:t>How’s your timing – is the presentation too long, or too short?</a:t>
            </a:r>
          </a:p>
          <a:p>
            <a:pPr marL="139700" lvl="0" indent="0">
              <a:buNone/>
            </a:pPr>
            <a:r>
              <a:rPr lang="en-US" sz="1100" b="0" i="0" u="none" strike="noStrike" cap="none" dirty="0">
                <a:solidFill>
                  <a:srgbClr val="000000"/>
                </a:solidFill>
                <a:effectLst/>
                <a:latin typeface="Arial"/>
                <a:ea typeface="Arial"/>
                <a:cs typeface="Arial"/>
                <a:sym typeface="Arial"/>
              </a:rPr>
              <a:t/>
            </a:r>
            <a:br>
              <a:rPr lang="en-US" sz="1100" b="0" i="0" u="none" strike="noStrike" cap="none" dirty="0">
                <a:solidFill>
                  <a:srgbClr val="000000"/>
                </a:solidFill>
                <a:effectLst/>
                <a:latin typeface="Arial"/>
                <a:ea typeface="Arial"/>
                <a:cs typeface="Arial"/>
                <a:sym typeface="Arial"/>
              </a:rPr>
            </a:br>
            <a:r>
              <a:rPr lang="en-US" sz="1100" b="1" i="0" u="none" strike="noStrike" cap="none" dirty="0">
                <a:solidFill>
                  <a:srgbClr val="000000"/>
                </a:solidFill>
                <a:effectLst/>
                <a:latin typeface="Arial"/>
                <a:ea typeface="Arial"/>
                <a:cs typeface="Arial"/>
                <a:sym typeface="Arial"/>
              </a:rPr>
              <a:t>PRESENT</a:t>
            </a:r>
          </a:p>
          <a:p>
            <a:r>
              <a:rPr lang="en-US" sz="1100" b="0" i="0" u="none" strike="noStrike" cap="none" dirty="0">
                <a:solidFill>
                  <a:srgbClr val="000000"/>
                </a:solidFill>
                <a:effectLst/>
                <a:latin typeface="Arial"/>
                <a:ea typeface="Arial"/>
                <a:cs typeface="Arial"/>
                <a:sym typeface="Arial"/>
              </a:rPr>
              <a:t>Demonstrate within the application unless the presentation is on conceptual functions, such as how data is being calculated or what is occurring behind the scenes.</a:t>
            </a:r>
          </a:p>
          <a:p>
            <a:r>
              <a:rPr lang="en-US" sz="1100" b="0" i="0" u="none" strike="noStrike" cap="none" dirty="0">
                <a:solidFill>
                  <a:srgbClr val="000000"/>
                </a:solidFill>
                <a:effectLst/>
                <a:latin typeface="Arial"/>
                <a:ea typeface="Arial"/>
                <a:cs typeface="Arial"/>
                <a:sym typeface="Arial"/>
              </a:rPr>
              <a:t>Be conversational and engaging. Make eye contact with individuals as you speak. Ask pertinent and relevant questions when possible.</a:t>
            </a:r>
          </a:p>
          <a:p>
            <a:r>
              <a:rPr lang="en-US" sz="1100" b="0" i="0" u="none" strike="noStrike" cap="none" dirty="0">
                <a:solidFill>
                  <a:srgbClr val="000000"/>
                </a:solidFill>
                <a:effectLst/>
                <a:latin typeface="Arial"/>
                <a:ea typeface="Arial"/>
                <a:cs typeface="Arial"/>
                <a:sym typeface="Arial"/>
              </a:rPr>
              <a:t>Pause after asking questions or introducing a new concept or terminology to allow the attendee to process the question/concept.</a:t>
            </a:r>
          </a:p>
          <a:p>
            <a:r>
              <a:rPr lang="en-US" sz="1100" b="0" i="0" u="none" strike="noStrike" cap="none" dirty="0">
                <a:solidFill>
                  <a:srgbClr val="000000"/>
                </a:solidFill>
                <a:effectLst/>
                <a:latin typeface="Arial"/>
                <a:ea typeface="Arial"/>
                <a:cs typeface="Arial"/>
                <a:sym typeface="Arial"/>
              </a:rPr>
              <a:t>Repeat attendee questions to ensure everyone (including your virtual audience) heard the question before you respond.</a:t>
            </a:r>
          </a:p>
          <a:p>
            <a:r>
              <a:rPr lang="en-US" sz="1100" b="0" i="0" u="none" strike="noStrike" cap="none" dirty="0">
                <a:solidFill>
                  <a:srgbClr val="000000"/>
                </a:solidFill>
                <a:effectLst/>
                <a:latin typeface="Arial"/>
                <a:ea typeface="Arial"/>
                <a:cs typeface="Arial"/>
                <a:sym typeface="Arial"/>
              </a:rPr>
              <a:t>Always have your materials (PPT, documents, reports) on a flash drive for backup.</a:t>
            </a:r>
          </a:p>
          <a:p>
            <a:r>
              <a:rPr lang="en-US" sz="1100" b="0" i="0" u="none" strike="noStrike" cap="none" dirty="0">
                <a:solidFill>
                  <a:srgbClr val="000000"/>
                </a:solidFill>
                <a:effectLst/>
                <a:latin typeface="Arial"/>
                <a:ea typeface="Arial"/>
                <a:cs typeface="Arial"/>
                <a:sym typeface="Arial"/>
              </a:rPr>
              <a:t>Become familiar with your physical and virtual presentation room before you record or present your session. Knowing the environment helps settle nerves.</a:t>
            </a:r>
          </a:p>
          <a:p>
            <a:r>
              <a:rPr lang="en-US" sz="1100" b="0" i="0" u="none" strike="noStrike" cap="none" dirty="0">
                <a:solidFill>
                  <a:srgbClr val="000000"/>
                </a:solidFill>
                <a:effectLst/>
                <a:latin typeface="Arial"/>
                <a:ea typeface="Arial"/>
                <a:cs typeface="Arial"/>
                <a:sym typeface="Arial"/>
              </a:rPr>
              <a:t>Never eat food or chew gum during your session. If you need to drink water during your session, do so quietly.</a:t>
            </a:r>
          </a:p>
          <a:p>
            <a:r>
              <a:rPr lang="en-US" sz="1100" b="0" i="0" u="none" strike="noStrike" cap="none" dirty="0">
                <a:solidFill>
                  <a:srgbClr val="000000"/>
                </a:solidFill>
                <a:effectLst/>
                <a:latin typeface="Arial"/>
                <a:ea typeface="Arial"/>
                <a:cs typeface="Arial"/>
                <a:sym typeface="Arial"/>
              </a:rPr>
              <a:t>Dress professionally. Plain-colored shirts without patterns/stripes tend to display well on remote sites.</a:t>
            </a:r>
          </a:p>
          <a:p>
            <a:r>
              <a:rPr lang="en-US" sz="1100" b="0" i="0" u="none" strike="noStrike" cap="none" dirty="0">
                <a:solidFill>
                  <a:srgbClr val="000000"/>
                </a:solidFill>
                <a:effectLst/>
                <a:latin typeface="Arial"/>
                <a:ea typeface="Arial"/>
                <a:cs typeface="Arial"/>
                <a:sym typeface="Arial"/>
              </a:rPr>
              <a:t>A colleague will be in your presentation room for technical support and moderation. If they know your topic, that’s a bonus and you can call on them as a resource (but only if you really need to, remember it’s your presentation).</a:t>
            </a:r>
          </a:p>
          <a:p>
            <a:r>
              <a:rPr lang="en-US" sz="1100" b="0" i="0" u="none" strike="noStrike" cap="none" dirty="0">
                <a:solidFill>
                  <a:srgbClr val="000000"/>
                </a:solidFill>
                <a:effectLst/>
                <a:latin typeface="Arial"/>
                <a:ea typeface="Arial"/>
                <a:cs typeface="Arial"/>
                <a:sym typeface="Arial"/>
              </a:rPr>
              <a:t>When possible, engage learners by asking them to share their thoughts and experiences about the topic. Use open-ended questions to get their feedback.</a:t>
            </a:r>
          </a:p>
          <a:p>
            <a:r>
              <a:rPr lang="en-US" sz="1100" b="0" i="0" u="none" strike="noStrike" cap="none" dirty="0">
                <a:solidFill>
                  <a:srgbClr val="000000"/>
                </a:solidFill>
                <a:effectLst/>
                <a:latin typeface="Arial"/>
                <a:ea typeface="Arial"/>
                <a:cs typeface="Arial"/>
                <a:sym typeface="Arial"/>
              </a:rPr>
              <a:t>If someone asks a question you don’t know the answer to, that’s okay, but be willing to perhaps work with them to find the solution (after the session).</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pPr marL="139700" indent="0">
              <a:buNone/>
            </a:pPr>
            <a:r>
              <a:rPr lang="en-US" sz="1100" b="1" i="0" u="none" strike="noStrike" cap="none" dirty="0">
                <a:solidFill>
                  <a:srgbClr val="000000"/>
                </a:solidFill>
                <a:effectLst/>
                <a:latin typeface="Arial"/>
                <a:ea typeface="Arial"/>
                <a:cs typeface="Arial"/>
                <a:sym typeface="Arial"/>
              </a:rPr>
              <a:t>BONUS</a:t>
            </a:r>
          </a:p>
          <a:p>
            <a:r>
              <a:rPr lang="en-US" sz="1100" b="0" i="0" u="none" strike="noStrike" cap="none" dirty="0">
                <a:solidFill>
                  <a:srgbClr val="000000"/>
                </a:solidFill>
                <a:effectLst/>
                <a:latin typeface="Arial"/>
                <a:ea typeface="Arial"/>
                <a:cs typeface="Arial"/>
                <a:sym typeface="Arial"/>
              </a:rPr>
              <a:t>Smile and enjoy yourself – even if your audience cannot see you, it will come through in your presentation!</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8C12C44-9B24-4AD4-B315-3FB4531284BB}" type="slidenum">
              <a:rPr lang="en-US" smtClean="0"/>
              <a:t>3</a:t>
            </a:fld>
            <a:endParaRPr lang="en-US" dirty="0"/>
          </a:p>
        </p:txBody>
      </p:sp>
    </p:spTree>
    <p:extLst>
      <p:ext uri="{BB962C8B-B14F-4D97-AF65-F5344CB8AC3E}">
        <p14:creationId xmlns:p14="http://schemas.microsoft.com/office/powerpoint/2010/main" val="96045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11547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introduction slide. Be sure to update it with your information. To change the photo, simply right click on the image, select ‘change picture’ and look for a photo of yourself to include.</a:t>
            </a:r>
          </a:p>
        </p:txBody>
      </p:sp>
    </p:spTree>
    <p:extLst>
      <p:ext uri="{BB962C8B-B14F-4D97-AF65-F5344CB8AC3E}">
        <p14:creationId xmlns:p14="http://schemas.microsoft.com/office/powerpoint/2010/main" val="3057293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c41e944169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c41e944169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If there is more than one presenter, use this slide to introduce everyone. To change the photos, simply right click on the image, select ‘change picture’ and look for the photo you’d like to include.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61442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mj-lt"/>
              </a:rPr>
              <a:t>Notes— </a:t>
            </a:r>
            <a:r>
              <a:rPr lang="en-US" sz="1200" dirty="0">
                <a:solidFill>
                  <a:schemeClr val="tx1"/>
                </a:solidFill>
                <a:latin typeface="+mj-lt"/>
                <a:cs typeface="arial" panose="02010803020104030203" pitchFamily="2" charset="-79"/>
              </a:rPr>
              <a:t>Remove</a:t>
            </a:r>
            <a:r>
              <a:rPr lang="en-US" sz="1200" baseline="0" dirty="0">
                <a:solidFill>
                  <a:schemeClr val="tx1"/>
                </a:solidFill>
                <a:latin typeface="+mj-lt"/>
                <a:cs typeface="arial" panose="02010803020104030203" pitchFamily="2" charset="-79"/>
              </a:rPr>
              <a:t> this slide from your presentation before publishing your PPT.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mj-lt"/>
            </a:endParaRPr>
          </a:p>
          <a:p>
            <a:pPr lvl="1" algn="l"/>
            <a:r>
              <a:rPr lang="en-US" sz="1200" baseline="0" dirty="0">
                <a:solidFill>
                  <a:schemeClr val="tx1"/>
                </a:solidFill>
                <a:latin typeface="+mj-lt"/>
                <a:cs typeface="arial" panose="02010803020104030203" pitchFamily="2" charset="-79"/>
              </a:rPr>
              <a:t>Attendees may appreciate having materials they can refer to during your session.</a:t>
            </a:r>
          </a:p>
          <a:p>
            <a:pPr lvl="1" algn="l"/>
            <a:r>
              <a:rPr lang="en-US" sz="1200" baseline="0" dirty="0">
                <a:solidFill>
                  <a:schemeClr val="tx1"/>
                </a:solidFill>
                <a:latin typeface="+mj-lt"/>
                <a:cs typeface="arial" panose="02010803020104030203" pitchFamily="2" charset="-79"/>
              </a:rPr>
              <a:t>Use the handouts template if you have additional information to provide that’s not in your PPT.</a:t>
            </a:r>
          </a:p>
          <a:p>
            <a:endParaRPr lang="en-US" dirty="0"/>
          </a:p>
        </p:txBody>
      </p:sp>
      <p:sp>
        <p:nvSpPr>
          <p:cNvPr id="4" name="Slide Number Placeholder 3"/>
          <p:cNvSpPr>
            <a:spLocks noGrp="1"/>
          </p:cNvSpPr>
          <p:nvPr>
            <p:ph type="sldNum" sz="quarter" idx="10"/>
          </p:nvPr>
        </p:nvSpPr>
        <p:spPr/>
        <p:txBody>
          <a:bodyPr/>
          <a:lstStyle/>
          <a:p>
            <a:fld id="{F8C12C44-9B24-4AD4-B315-3FB4531284BB}" type="slidenum">
              <a:rPr lang="en-US" smtClean="0"/>
              <a:t>7</a:t>
            </a:fld>
            <a:endParaRPr lang="en-US" dirty="0"/>
          </a:p>
        </p:txBody>
      </p:sp>
    </p:spTree>
    <p:extLst>
      <p:ext uri="{BB962C8B-B14F-4D97-AF65-F5344CB8AC3E}">
        <p14:creationId xmlns:p14="http://schemas.microsoft.com/office/powerpoint/2010/main" val="1450938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mj-lt"/>
              </a:rPr>
              <a:t>Use this slide to provide</a:t>
            </a:r>
            <a:r>
              <a:rPr lang="en-US" b="1" baseline="0" dirty="0">
                <a:latin typeface="+mj-lt"/>
              </a:rPr>
              <a:t> the name of the WSIPC Guide you are using in this session.</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mj-lt"/>
              </a:rPr>
              <a:t>Remove this slide</a:t>
            </a:r>
            <a:r>
              <a:rPr lang="en-US" b="1" baseline="0" dirty="0">
                <a:latin typeface="+mj-lt"/>
              </a:rPr>
              <a:t> if you are not referencing any WSIPC Guides during your session.</a:t>
            </a:r>
            <a:endParaRPr lang="en-US" sz="1200" b="1" dirty="0">
              <a:solidFill>
                <a:schemeClr val="tx1"/>
              </a:solidFill>
              <a:latin typeface="+mj-lt"/>
              <a:cs typeface="arial" panose="02010803020104030203" pitchFamily="2" charset="-79"/>
            </a:endParaRPr>
          </a:p>
          <a:p>
            <a:endParaRPr lang="en-US" dirty="0"/>
          </a:p>
        </p:txBody>
      </p:sp>
      <p:sp>
        <p:nvSpPr>
          <p:cNvPr id="4" name="Slide Number Placeholder 3"/>
          <p:cNvSpPr>
            <a:spLocks noGrp="1"/>
          </p:cNvSpPr>
          <p:nvPr>
            <p:ph type="sldNum" sz="quarter" idx="10"/>
          </p:nvPr>
        </p:nvSpPr>
        <p:spPr/>
        <p:txBody>
          <a:bodyPr/>
          <a:lstStyle/>
          <a:p>
            <a:fld id="{F8C12C44-9B24-4AD4-B315-3FB4531284BB}" type="slidenum">
              <a:rPr lang="en-US" smtClean="0"/>
              <a:t>8</a:t>
            </a:fld>
            <a:endParaRPr lang="en-US" dirty="0"/>
          </a:p>
        </p:txBody>
      </p:sp>
    </p:spTree>
    <p:extLst>
      <p:ext uri="{BB962C8B-B14F-4D97-AF65-F5344CB8AC3E}">
        <p14:creationId xmlns:p14="http://schemas.microsoft.com/office/powerpoint/2010/main" val="2841499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Remove this slide</a:t>
            </a:r>
            <a:r>
              <a:rPr lang="en-US" b="1" baseline="0" dirty="0"/>
              <a:t> if you are not referencing any WSIPC Guides during your session.</a:t>
            </a:r>
            <a:endParaRPr lang="en-US" sz="1200" b="1" dirty="0">
              <a:solidFill>
                <a:schemeClr val="tx1"/>
              </a:solidFill>
              <a:latin typeface="+mn-lt"/>
              <a:cs typeface="arial" panose="02010803020104030203" pitchFamily="2" charset="-79"/>
            </a:endParaRPr>
          </a:p>
          <a:p>
            <a:endParaRPr lang="en-US" dirty="0"/>
          </a:p>
        </p:txBody>
      </p:sp>
      <p:sp>
        <p:nvSpPr>
          <p:cNvPr id="4" name="Slide Number Placeholder 3"/>
          <p:cNvSpPr>
            <a:spLocks noGrp="1"/>
          </p:cNvSpPr>
          <p:nvPr>
            <p:ph type="sldNum" sz="quarter" idx="10"/>
          </p:nvPr>
        </p:nvSpPr>
        <p:spPr/>
        <p:txBody>
          <a:bodyPr/>
          <a:lstStyle/>
          <a:p>
            <a:fld id="{F8C12C44-9B24-4AD4-B315-3FB4531284BB}" type="slidenum">
              <a:rPr lang="en-US" smtClean="0"/>
              <a:t>9</a:t>
            </a:fld>
            <a:endParaRPr lang="en-US" dirty="0"/>
          </a:p>
        </p:txBody>
      </p:sp>
    </p:spTree>
    <p:extLst>
      <p:ext uri="{BB962C8B-B14F-4D97-AF65-F5344CB8AC3E}">
        <p14:creationId xmlns:p14="http://schemas.microsoft.com/office/powerpoint/2010/main" val="9585440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3" name="Google Shape;73;p14">
            <a:extLst>
              <a:ext uri="{FF2B5EF4-FFF2-40B4-BE49-F238E27FC236}">
                <a16:creationId xmlns:a16="http://schemas.microsoft.com/office/drawing/2014/main" id="{2C6273F5-05AC-6946-AABA-DC9B8CD37D96}"/>
              </a:ext>
            </a:extLst>
          </p:cNvPr>
          <p:cNvSpPr/>
          <p:nvPr userDrawn="1"/>
        </p:nvSpPr>
        <p:spPr>
          <a:xfrm>
            <a:off x="0" y="0"/>
            <a:ext cx="9144000" cy="2593500"/>
          </a:xfrm>
          <a:prstGeom prst="rect">
            <a:avLst/>
          </a:prstGeom>
          <a:gradFill flip="none" rotWithShape="1">
            <a:gsLst>
              <a:gs pos="1000">
                <a:srgbClr val="B3EFFF"/>
              </a:gs>
              <a:gs pos="58000">
                <a:srgbClr val="09A6E0"/>
              </a:gs>
              <a:gs pos="100000">
                <a:srgbClr val="0178B3"/>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 name="Picture 4">
            <a:extLst>
              <a:ext uri="{FF2B5EF4-FFF2-40B4-BE49-F238E27FC236}">
                <a16:creationId xmlns:a16="http://schemas.microsoft.com/office/drawing/2014/main" id="{5EEBB89E-B412-FF47-AAD8-0ED43987D394}"/>
              </a:ext>
            </a:extLst>
          </p:cNvPr>
          <p:cNvPicPr>
            <a:picLocks noChangeAspect="1"/>
          </p:cNvPicPr>
          <p:nvPr userDrawn="1"/>
        </p:nvPicPr>
        <p:blipFill>
          <a:blip r:embed="rId2"/>
          <a:stretch>
            <a:fillRect/>
          </a:stretch>
        </p:blipFill>
        <p:spPr>
          <a:xfrm>
            <a:off x="2833022" y="2761492"/>
            <a:ext cx="3378200" cy="2159000"/>
          </a:xfrm>
          <a:prstGeom prst="rect">
            <a:avLst/>
          </a:prstGeom>
        </p:spPr>
      </p:pic>
      <p:sp>
        <p:nvSpPr>
          <p:cNvPr id="2" name="Title 1">
            <a:extLst>
              <a:ext uri="{FF2B5EF4-FFF2-40B4-BE49-F238E27FC236}">
                <a16:creationId xmlns:a16="http://schemas.microsoft.com/office/drawing/2014/main" id="{5C2F5736-4B20-4F40-9804-94F6B2DFD77B}"/>
              </a:ext>
            </a:extLst>
          </p:cNvPr>
          <p:cNvSpPr>
            <a:spLocks noGrp="1"/>
          </p:cNvSpPr>
          <p:nvPr>
            <p:ph type="title"/>
          </p:nvPr>
        </p:nvSpPr>
        <p:spPr>
          <a:xfrm>
            <a:off x="0" y="753035"/>
            <a:ext cx="9143999" cy="1840465"/>
          </a:xfrm>
        </p:spPr>
        <p:txBody>
          <a:bodyPr>
            <a:noAutofit/>
          </a:bodyPr>
          <a:lstStyle>
            <a:lvl1pPr algn="ctr">
              <a:defRPr sz="6000" b="0" i="0" cap="all"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45641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reserve="1">
  <p:cSld name="Quote_with Logo">
    <p:spTree>
      <p:nvGrpSpPr>
        <p:cNvPr id="1" name="Shape 19"/>
        <p:cNvGrpSpPr/>
        <p:nvPr/>
      </p:nvGrpSpPr>
      <p:grpSpPr>
        <a:xfrm>
          <a:off x="0" y="0"/>
          <a:ext cx="0" cy="0"/>
          <a:chOff x="0" y="0"/>
          <a:chExt cx="0" cy="0"/>
        </a:xfrm>
      </p:grpSpPr>
      <p:sp>
        <p:nvSpPr>
          <p:cNvPr id="20" name="Google Shape;20;p4"/>
          <p:cNvSpPr/>
          <p:nvPr/>
        </p:nvSpPr>
        <p:spPr>
          <a:xfrm>
            <a:off x="0" y="-9750"/>
            <a:ext cx="7726800" cy="5163000"/>
          </a:xfrm>
          <a:prstGeom prst="rect">
            <a:avLst/>
          </a:prstGeom>
          <a:gradFill flip="none" rotWithShape="1">
            <a:gsLst>
              <a:gs pos="0">
                <a:srgbClr val="B3EFFF"/>
              </a:gs>
              <a:gs pos="50000">
                <a:srgbClr val="09A6E0"/>
              </a:gs>
              <a:gs pos="100000">
                <a:srgbClr val="0178B3"/>
              </a:gs>
            </a:gsLst>
            <a:lin ang="162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4"/>
          <p:cNvSpPr txBox="1">
            <a:spLocks noGrp="1"/>
          </p:cNvSpPr>
          <p:nvPr>
            <p:ph type="body" idx="1"/>
          </p:nvPr>
        </p:nvSpPr>
        <p:spPr>
          <a:xfrm>
            <a:off x="1261050" y="1058150"/>
            <a:ext cx="5404500" cy="27444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Clr>
                <a:srgbClr val="FFFFFF"/>
              </a:buClr>
              <a:buSzPts val="3000"/>
              <a:buFont typeface="Arial" panose="020B0604020202020204" pitchFamily="34" charset="0"/>
              <a:buChar char="•"/>
              <a:defRPr sz="3000" i="1">
                <a:solidFill>
                  <a:srgbClr val="FFFFFF"/>
                </a:solidFill>
              </a:defRPr>
            </a:lvl1pPr>
            <a:lvl2pPr marL="914400" lvl="1" indent="-419100" rtl="0">
              <a:spcBef>
                <a:spcPts val="0"/>
              </a:spcBef>
              <a:spcAft>
                <a:spcPts val="0"/>
              </a:spcAft>
              <a:buClr>
                <a:srgbClr val="FFFFFF"/>
              </a:buClr>
              <a:buSzPts val="3000"/>
              <a:buChar char="▫"/>
              <a:defRPr sz="3000" i="1">
                <a:solidFill>
                  <a:srgbClr val="FFFFFF"/>
                </a:solidFill>
              </a:defRPr>
            </a:lvl2pPr>
            <a:lvl3pPr marL="1371600" lvl="2" indent="-419100" rtl="0">
              <a:spcBef>
                <a:spcPts val="0"/>
              </a:spcBef>
              <a:spcAft>
                <a:spcPts val="0"/>
              </a:spcAft>
              <a:buClr>
                <a:srgbClr val="FFFFFF"/>
              </a:buClr>
              <a:buSzPts val="3000"/>
              <a:buChar char="▸"/>
              <a:defRPr sz="3000" i="1">
                <a:solidFill>
                  <a:srgbClr val="FFFFFF"/>
                </a:solidFill>
              </a:defRPr>
            </a:lvl3pPr>
            <a:lvl4pPr marL="1828800" lvl="3" indent="-419100" rtl="0">
              <a:spcBef>
                <a:spcPts val="0"/>
              </a:spcBef>
              <a:spcAft>
                <a:spcPts val="0"/>
              </a:spcAft>
              <a:buClr>
                <a:srgbClr val="FFFFFF"/>
              </a:buClr>
              <a:buSzPts val="3000"/>
              <a:buChar char="▹"/>
              <a:defRPr sz="3000" i="1">
                <a:solidFill>
                  <a:srgbClr val="FFFFFF"/>
                </a:solidFill>
              </a:defRPr>
            </a:lvl4pPr>
            <a:lvl5pPr marL="2286000" lvl="4" indent="-419100" rtl="0">
              <a:spcBef>
                <a:spcPts val="0"/>
              </a:spcBef>
              <a:spcAft>
                <a:spcPts val="0"/>
              </a:spcAft>
              <a:buClr>
                <a:srgbClr val="FFFFFF"/>
              </a:buClr>
              <a:buSzPts val="3000"/>
              <a:buChar char="▹"/>
              <a:defRPr sz="3000" i="1">
                <a:solidFill>
                  <a:srgbClr val="FFFFFF"/>
                </a:solidFill>
              </a:defRPr>
            </a:lvl5pPr>
            <a:lvl6pPr marL="2743200" lvl="5" indent="-419100" rtl="0">
              <a:spcBef>
                <a:spcPts val="0"/>
              </a:spcBef>
              <a:spcAft>
                <a:spcPts val="0"/>
              </a:spcAft>
              <a:buClr>
                <a:srgbClr val="FFFFFF"/>
              </a:buClr>
              <a:buSzPts val="3000"/>
              <a:buChar char="▹"/>
              <a:defRPr sz="3000" i="1">
                <a:solidFill>
                  <a:srgbClr val="FFFFFF"/>
                </a:solidFill>
              </a:defRPr>
            </a:lvl6pPr>
            <a:lvl7pPr marL="3200400" lvl="6" indent="-419100" rtl="0">
              <a:spcBef>
                <a:spcPts val="0"/>
              </a:spcBef>
              <a:spcAft>
                <a:spcPts val="0"/>
              </a:spcAft>
              <a:buClr>
                <a:srgbClr val="FFFFFF"/>
              </a:buClr>
              <a:buSzPts val="3000"/>
              <a:buChar char="▹"/>
              <a:defRPr sz="3000" i="1">
                <a:solidFill>
                  <a:srgbClr val="FFFFFF"/>
                </a:solidFill>
              </a:defRPr>
            </a:lvl7pPr>
            <a:lvl8pPr marL="3657600" lvl="7" indent="-419100" rtl="0">
              <a:spcBef>
                <a:spcPts val="0"/>
              </a:spcBef>
              <a:spcAft>
                <a:spcPts val="0"/>
              </a:spcAft>
              <a:buClr>
                <a:srgbClr val="FFFFFF"/>
              </a:buClr>
              <a:buSzPts val="3000"/>
              <a:buChar char="▹"/>
              <a:defRPr sz="3000" i="1">
                <a:solidFill>
                  <a:srgbClr val="FFFFFF"/>
                </a:solidFill>
              </a:defRPr>
            </a:lvl8pPr>
            <a:lvl9pPr marL="4114800" lvl="8" indent="-419100">
              <a:spcBef>
                <a:spcPts val="0"/>
              </a:spcBef>
              <a:spcAft>
                <a:spcPts val="0"/>
              </a:spcAft>
              <a:buClr>
                <a:srgbClr val="FFFFFF"/>
              </a:buClr>
              <a:buSzPts val="3000"/>
              <a:buChar char="▹"/>
              <a:defRPr sz="3000" i="1">
                <a:solidFill>
                  <a:srgbClr val="FFFFFF"/>
                </a:solidFill>
              </a:defRPr>
            </a:lvl9pPr>
          </a:lstStyle>
          <a:p>
            <a:endParaRPr dirty="0"/>
          </a:p>
        </p:txBody>
      </p:sp>
      <p:sp>
        <p:nvSpPr>
          <p:cNvPr id="22" name="Google Shape;22;p4"/>
          <p:cNvSpPr txBox="1"/>
          <p:nvPr/>
        </p:nvSpPr>
        <p:spPr>
          <a:xfrm>
            <a:off x="439873" y="742344"/>
            <a:ext cx="1957200" cy="6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600" b="1" dirty="0">
                <a:solidFill>
                  <a:srgbClr val="FFFFFF"/>
                </a:solidFill>
              </a:rPr>
              <a:t>“</a:t>
            </a:r>
            <a:endParaRPr sz="9600" b="1" dirty="0">
              <a:solidFill>
                <a:srgbClr val="FFFFFF"/>
              </a:solidFill>
            </a:endParaRPr>
          </a:p>
        </p:txBody>
      </p:sp>
      <p:pic>
        <p:nvPicPr>
          <p:cNvPr id="9" name="Picture 8">
            <a:extLst>
              <a:ext uri="{FF2B5EF4-FFF2-40B4-BE49-F238E27FC236}">
                <a16:creationId xmlns:a16="http://schemas.microsoft.com/office/drawing/2014/main" id="{3F8E7027-A13C-B64B-959E-C2B28E0DBA3E}"/>
              </a:ext>
            </a:extLst>
          </p:cNvPr>
          <p:cNvPicPr>
            <a:picLocks noChangeAspect="1"/>
          </p:cNvPicPr>
          <p:nvPr userDrawn="1"/>
        </p:nvPicPr>
        <p:blipFill>
          <a:blip r:embed="rId2"/>
          <a:stretch>
            <a:fillRect/>
          </a:stretch>
        </p:blipFill>
        <p:spPr>
          <a:xfrm>
            <a:off x="2913832" y="3847656"/>
            <a:ext cx="1828800" cy="1168782"/>
          </a:xfrm>
          <a:prstGeom prst="rect">
            <a:avLst/>
          </a:prstGeom>
        </p:spPr>
      </p:pic>
    </p:spTree>
    <p:extLst>
      <p:ext uri="{BB962C8B-B14F-4D97-AF65-F5344CB8AC3E}">
        <p14:creationId xmlns:p14="http://schemas.microsoft.com/office/powerpoint/2010/main" val="4084021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reserve="1">
  <p:cSld name="1_Quote">
    <p:spTree>
      <p:nvGrpSpPr>
        <p:cNvPr id="1" name="Shape 19"/>
        <p:cNvGrpSpPr/>
        <p:nvPr/>
      </p:nvGrpSpPr>
      <p:grpSpPr>
        <a:xfrm>
          <a:off x="0" y="0"/>
          <a:ext cx="0" cy="0"/>
          <a:chOff x="0" y="0"/>
          <a:chExt cx="0" cy="0"/>
        </a:xfrm>
      </p:grpSpPr>
      <p:sp>
        <p:nvSpPr>
          <p:cNvPr id="20" name="Google Shape;20;p4"/>
          <p:cNvSpPr/>
          <p:nvPr/>
        </p:nvSpPr>
        <p:spPr>
          <a:xfrm>
            <a:off x="0" y="-9750"/>
            <a:ext cx="7726800" cy="5163000"/>
          </a:xfrm>
          <a:prstGeom prst="rect">
            <a:avLst/>
          </a:prstGeom>
          <a:gradFill flip="none" rotWithShape="1">
            <a:gsLst>
              <a:gs pos="0">
                <a:srgbClr val="B3EFFF"/>
              </a:gs>
              <a:gs pos="50000">
                <a:srgbClr val="09A6E0"/>
              </a:gs>
              <a:gs pos="100000">
                <a:srgbClr val="0178B3"/>
              </a:gs>
            </a:gsLst>
            <a:lin ang="162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4"/>
          <p:cNvSpPr txBox="1">
            <a:spLocks noGrp="1"/>
          </p:cNvSpPr>
          <p:nvPr>
            <p:ph type="body" idx="1"/>
          </p:nvPr>
        </p:nvSpPr>
        <p:spPr>
          <a:xfrm>
            <a:off x="1261050" y="1058150"/>
            <a:ext cx="5404500" cy="27444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Clr>
                <a:srgbClr val="FFFFFF"/>
              </a:buClr>
              <a:buSzPts val="3000"/>
              <a:buFont typeface="Arial" panose="020B0604020202020204" pitchFamily="34" charset="0"/>
              <a:buChar char="•"/>
              <a:defRPr sz="3000" i="1">
                <a:solidFill>
                  <a:srgbClr val="FFFFFF"/>
                </a:solidFill>
              </a:defRPr>
            </a:lvl1pPr>
            <a:lvl2pPr marL="914400" lvl="1" indent="-419100" rtl="0">
              <a:spcBef>
                <a:spcPts val="0"/>
              </a:spcBef>
              <a:spcAft>
                <a:spcPts val="0"/>
              </a:spcAft>
              <a:buClr>
                <a:srgbClr val="FFFFFF"/>
              </a:buClr>
              <a:buSzPts val="3000"/>
              <a:buChar char="▫"/>
              <a:defRPr sz="3000" i="1">
                <a:solidFill>
                  <a:srgbClr val="FFFFFF"/>
                </a:solidFill>
              </a:defRPr>
            </a:lvl2pPr>
            <a:lvl3pPr marL="1371600" lvl="2" indent="-419100" rtl="0">
              <a:spcBef>
                <a:spcPts val="0"/>
              </a:spcBef>
              <a:spcAft>
                <a:spcPts val="0"/>
              </a:spcAft>
              <a:buClr>
                <a:srgbClr val="FFFFFF"/>
              </a:buClr>
              <a:buSzPts val="3000"/>
              <a:buChar char="▸"/>
              <a:defRPr sz="3000" i="1">
                <a:solidFill>
                  <a:srgbClr val="FFFFFF"/>
                </a:solidFill>
              </a:defRPr>
            </a:lvl3pPr>
            <a:lvl4pPr marL="1828800" lvl="3" indent="-419100" rtl="0">
              <a:spcBef>
                <a:spcPts val="0"/>
              </a:spcBef>
              <a:spcAft>
                <a:spcPts val="0"/>
              </a:spcAft>
              <a:buClr>
                <a:srgbClr val="FFFFFF"/>
              </a:buClr>
              <a:buSzPts val="3000"/>
              <a:buChar char="▹"/>
              <a:defRPr sz="3000" i="1">
                <a:solidFill>
                  <a:srgbClr val="FFFFFF"/>
                </a:solidFill>
              </a:defRPr>
            </a:lvl4pPr>
            <a:lvl5pPr marL="2286000" lvl="4" indent="-419100" rtl="0">
              <a:spcBef>
                <a:spcPts val="0"/>
              </a:spcBef>
              <a:spcAft>
                <a:spcPts val="0"/>
              </a:spcAft>
              <a:buClr>
                <a:srgbClr val="FFFFFF"/>
              </a:buClr>
              <a:buSzPts val="3000"/>
              <a:buChar char="▹"/>
              <a:defRPr sz="3000" i="1">
                <a:solidFill>
                  <a:srgbClr val="FFFFFF"/>
                </a:solidFill>
              </a:defRPr>
            </a:lvl5pPr>
            <a:lvl6pPr marL="2743200" lvl="5" indent="-419100" rtl="0">
              <a:spcBef>
                <a:spcPts val="0"/>
              </a:spcBef>
              <a:spcAft>
                <a:spcPts val="0"/>
              </a:spcAft>
              <a:buClr>
                <a:srgbClr val="FFFFFF"/>
              </a:buClr>
              <a:buSzPts val="3000"/>
              <a:buChar char="▹"/>
              <a:defRPr sz="3000" i="1">
                <a:solidFill>
                  <a:srgbClr val="FFFFFF"/>
                </a:solidFill>
              </a:defRPr>
            </a:lvl6pPr>
            <a:lvl7pPr marL="3200400" lvl="6" indent="-419100" rtl="0">
              <a:spcBef>
                <a:spcPts val="0"/>
              </a:spcBef>
              <a:spcAft>
                <a:spcPts val="0"/>
              </a:spcAft>
              <a:buClr>
                <a:srgbClr val="FFFFFF"/>
              </a:buClr>
              <a:buSzPts val="3000"/>
              <a:buChar char="▹"/>
              <a:defRPr sz="3000" i="1">
                <a:solidFill>
                  <a:srgbClr val="FFFFFF"/>
                </a:solidFill>
              </a:defRPr>
            </a:lvl7pPr>
            <a:lvl8pPr marL="3657600" lvl="7" indent="-419100" rtl="0">
              <a:spcBef>
                <a:spcPts val="0"/>
              </a:spcBef>
              <a:spcAft>
                <a:spcPts val="0"/>
              </a:spcAft>
              <a:buClr>
                <a:srgbClr val="FFFFFF"/>
              </a:buClr>
              <a:buSzPts val="3000"/>
              <a:buChar char="▹"/>
              <a:defRPr sz="3000" i="1">
                <a:solidFill>
                  <a:srgbClr val="FFFFFF"/>
                </a:solidFill>
              </a:defRPr>
            </a:lvl8pPr>
            <a:lvl9pPr marL="4114800" lvl="8" indent="-419100">
              <a:spcBef>
                <a:spcPts val="0"/>
              </a:spcBef>
              <a:spcAft>
                <a:spcPts val="0"/>
              </a:spcAft>
              <a:buClr>
                <a:srgbClr val="FFFFFF"/>
              </a:buClr>
              <a:buSzPts val="3000"/>
              <a:buChar char="▹"/>
              <a:defRPr sz="3000" i="1">
                <a:solidFill>
                  <a:srgbClr val="FFFFFF"/>
                </a:solidFill>
              </a:defRPr>
            </a:lvl9pPr>
          </a:lstStyle>
          <a:p>
            <a:endParaRPr dirty="0"/>
          </a:p>
        </p:txBody>
      </p:sp>
      <p:sp>
        <p:nvSpPr>
          <p:cNvPr id="22" name="Google Shape;22;p4"/>
          <p:cNvSpPr txBox="1"/>
          <p:nvPr/>
        </p:nvSpPr>
        <p:spPr>
          <a:xfrm>
            <a:off x="439873" y="742344"/>
            <a:ext cx="1957200" cy="6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600" b="1" dirty="0">
                <a:solidFill>
                  <a:srgbClr val="FFFFFF"/>
                </a:solidFill>
              </a:rPr>
              <a:t>“</a:t>
            </a:r>
            <a:endParaRPr sz="9600" b="1" dirty="0">
              <a:solidFill>
                <a:srgbClr val="FFFFFF"/>
              </a:solidFill>
            </a:endParaRPr>
          </a:p>
        </p:txBody>
      </p:sp>
    </p:spTree>
    <p:extLst>
      <p:ext uri="{BB962C8B-B14F-4D97-AF65-F5344CB8AC3E}">
        <p14:creationId xmlns:p14="http://schemas.microsoft.com/office/powerpoint/2010/main" val="1999121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23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half" userDrawn="1">
  <p:cSld name="Title only half_Logo Right">
    <p:spTree>
      <p:nvGrpSpPr>
        <p:cNvPr id="1" name="Shape 55"/>
        <p:cNvGrpSpPr/>
        <p:nvPr/>
      </p:nvGrpSpPr>
      <p:grpSpPr>
        <a:xfrm>
          <a:off x="0" y="0"/>
          <a:ext cx="0" cy="0"/>
          <a:chOff x="0" y="0"/>
          <a:chExt cx="0" cy="0"/>
        </a:xfrm>
      </p:grpSpPr>
      <p:sp>
        <p:nvSpPr>
          <p:cNvPr id="58" name="Google Shape;58;p10"/>
          <p:cNvSpPr/>
          <p:nvPr/>
        </p:nvSpPr>
        <p:spPr>
          <a:xfrm>
            <a:off x="579000" y="579000"/>
            <a:ext cx="54300" cy="675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9" name="Google Shape;62;p11">
            <a:extLst>
              <a:ext uri="{FF2B5EF4-FFF2-40B4-BE49-F238E27FC236}">
                <a16:creationId xmlns:a16="http://schemas.microsoft.com/office/drawing/2014/main" id="{9B6EBE41-1F57-9140-8182-F3C119CD37FA}"/>
              </a:ext>
            </a:extLst>
          </p:cNvPr>
          <p:cNvSpPr/>
          <p:nvPr userDrawn="1"/>
        </p:nvSpPr>
        <p:spPr>
          <a:xfrm>
            <a:off x="0" y="0"/>
            <a:ext cx="2292000" cy="5143500"/>
          </a:xfrm>
          <a:prstGeom prst="rect">
            <a:avLst/>
          </a:prstGeom>
          <a:gradFill flip="none" rotWithShape="1">
            <a:gsLst>
              <a:gs pos="0">
                <a:srgbClr val="B3EFFF"/>
              </a:gs>
              <a:gs pos="58000">
                <a:srgbClr val="09A6E0"/>
              </a:gs>
              <a:gs pos="100000">
                <a:srgbClr val="0178B3"/>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43;p7">
            <a:extLst>
              <a:ext uri="{FF2B5EF4-FFF2-40B4-BE49-F238E27FC236}">
                <a16:creationId xmlns:a16="http://schemas.microsoft.com/office/drawing/2014/main" id="{8C03C7E5-6F25-8647-A724-78023492DDA4}"/>
              </a:ext>
            </a:extLst>
          </p:cNvPr>
          <p:cNvSpPr/>
          <p:nvPr userDrawn="1"/>
        </p:nvSpPr>
        <p:spPr>
          <a:xfrm>
            <a:off x="9089700" y="0"/>
            <a:ext cx="54300" cy="5143500"/>
          </a:xfrm>
          <a:prstGeom prst="rect">
            <a:avLst/>
          </a:prstGeom>
          <a:solidFill>
            <a:srgbClr val="00A7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Title 1">
            <a:extLst>
              <a:ext uri="{FF2B5EF4-FFF2-40B4-BE49-F238E27FC236}">
                <a16:creationId xmlns:a16="http://schemas.microsoft.com/office/drawing/2014/main" id="{F122046E-933D-EF41-91C0-B2622CE56854}"/>
              </a:ext>
            </a:extLst>
          </p:cNvPr>
          <p:cNvSpPr>
            <a:spLocks noGrp="1"/>
          </p:cNvSpPr>
          <p:nvPr>
            <p:ph type="title"/>
          </p:nvPr>
        </p:nvSpPr>
        <p:spPr>
          <a:xfrm>
            <a:off x="2393003" y="273844"/>
            <a:ext cx="6513431" cy="994172"/>
          </a:xfrm>
          <a:prstGeom prst="rect">
            <a:avLst/>
          </a:prstGeom>
        </p:spPr>
        <p:txBody>
          <a:bodyPr/>
          <a:lstStyle>
            <a:lvl1pPr>
              <a:defRPr>
                <a:solidFill>
                  <a:srgbClr val="0178B3"/>
                </a:solidFill>
              </a:defRPr>
            </a:lvl1pPr>
          </a:lstStyle>
          <a:p>
            <a:r>
              <a:rPr lang="en-US" dirty="0"/>
              <a:t>Click to edit Master title style</a:t>
            </a:r>
          </a:p>
        </p:txBody>
      </p:sp>
      <p:pic>
        <p:nvPicPr>
          <p:cNvPr id="16" name="Picture 15">
            <a:extLst>
              <a:ext uri="{FF2B5EF4-FFF2-40B4-BE49-F238E27FC236}">
                <a16:creationId xmlns:a16="http://schemas.microsoft.com/office/drawing/2014/main" id="{ED98CE09-22E9-0D4E-A52D-674AF8E6B30D}"/>
              </a:ext>
            </a:extLst>
          </p:cNvPr>
          <p:cNvPicPr>
            <a:picLocks noChangeAspect="1"/>
          </p:cNvPicPr>
          <p:nvPr userDrawn="1"/>
        </p:nvPicPr>
        <p:blipFill>
          <a:blip r:embed="rId2"/>
          <a:stretch>
            <a:fillRect/>
          </a:stretch>
        </p:blipFill>
        <p:spPr>
          <a:xfrm>
            <a:off x="213352" y="4593475"/>
            <a:ext cx="1982584" cy="365760"/>
          </a:xfrm>
          <a:prstGeom prst="rect">
            <a:avLst/>
          </a:prstGeom>
        </p:spPr>
      </p:pic>
      <p:pic>
        <p:nvPicPr>
          <p:cNvPr id="17" name="Picture 16">
            <a:extLst>
              <a:ext uri="{FF2B5EF4-FFF2-40B4-BE49-F238E27FC236}">
                <a16:creationId xmlns:a16="http://schemas.microsoft.com/office/drawing/2014/main" id="{BFBE0CEB-E7E7-7B46-BC98-2F4F284C1809}"/>
              </a:ext>
            </a:extLst>
          </p:cNvPr>
          <p:cNvPicPr>
            <a:picLocks noChangeAspect="1"/>
          </p:cNvPicPr>
          <p:nvPr userDrawn="1"/>
        </p:nvPicPr>
        <p:blipFill>
          <a:blip r:embed="rId3"/>
          <a:stretch>
            <a:fillRect/>
          </a:stretch>
        </p:blipFill>
        <p:spPr>
          <a:xfrm>
            <a:off x="7763435" y="4364460"/>
            <a:ext cx="1115568" cy="712957"/>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2 columns" preserve="1" userDrawn="1">
  <p:cSld name="Title only quarter_logo left">
    <p:spTree>
      <p:nvGrpSpPr>
        <p:cNvPr id="1" name="Shape 30"/>
        <p:cNvGrpSpPr/>
        <p:nvPr/>
      </p:nvGrpSpPr>
      <p:grpSpPr>
        <a:xfrm>
          <a:off x="0" y="0"/>
          <a:ext cx="0" cy="0"/>
          <a:chOff x="0" y="0"/>
          <a:chExt cx="0" cy="0"/>
        </a:xfrm>
      </p:grpSpPr>
      <p:sp>
        <p:nvSpPr>
          <p:cNvPr id="11" name="Google Shape;62;p11">
            <a:extLst>
              <a:ext uri="{FF2B5EF4-FFF2-40B4-BE49-F238E27FC236}">
                <a16:creationId xmlns:a16="http://schemas.microsoft.com/office/drawing/2014/main" id="{BE916C42-E642-E143-BD0B-070E177F95FD}"/>
              </a:ext>
            </a:extLst>
          </p:cNvPr>
          <p:cNvSpPr/>
          <p:nvPr userDrawn="1"/>
        </p:nvSpPr>
        <p:spPr>
          <a:xfrm>
            <a:off x="0" y="0"/>
            <a:ext cx="2292000" cy="5143500"/>
          </a:xfrm>
          <a:prstGeom prst="rect">
            <a:avLst/>
          </a:prstGeom>
          <a:gradFill flip="none" rotWithShape="1">
            <a:gsLst>
              <a:gs pos="0">
                <a:srgbClr val="B3EFFF"/>
              </a:gs>
              <a:gs pos="58000">
                <a:srgbClr val="09A6E0"/>
              </a:gs>
              <a:gs pos="100000">
                <a:srgbClr val="0178B3"/>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43;p7">
            <a:extLst>
              <a:ext uri="{FF2B5EF4-FFF2-40B4-BE49-F238E27FC236}">
                <a16:creationId xmlns:a16="http://schemas.microsoft.com/office/drawing/2014/main" id="{7A7FCED8-0509-FC46-B505-C835C4C88CA1}"/>
              </a:ext>
            </a:extLst>
          </p:cNvPr>
          <p:cNvSpPr/>
          <p:nvPr userDrawn="1"/>
        </p:nvSpPr>
        <p:spPr>
          <a:xfrm>
            <a:off x="9089700" y="0"/>
            <a:ext cx="54300" cy="5143500"/>
          </a:xfrm>
          <a:prstGeom prst="rect">
            <a:avLst/>
          </a:prstGeom>
          <a:solidFill>
            <a:srgbClr val="00A7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Picture 3">
            <a:extLst>
              <a:ext uri="{FF2B5EF4-FFF2-40B4-BE49-F238E27FC236}">
                <a16:creationId xmlns:a16="http://schemas.microsoft.com/office/drawing/2014/main" id="{7D08D406-A41F-B943-8FEF-7C0CB5809EED}"/>
              </a:ext>
            </a:extLst>
          </p:cNvPr>
          <p:cNvPicPr>
            <a:picLocks noChangeAspect="1"/>
          </p:cNvPicPr>
          <p:nvPr userDrawn="1"/>
        </p:nvPicPr>
        <p:blipFill>
          <a:blip r:embed="rId2"/>
          <a:stretch>
            <a:fillRect/>
          </a:stretch>
        </p:blipFill>
        <p:spPr>
          <a:xfrm>
            <a:off x="574500" y="4267479"/>
            <a:ext cx="1143000" cy="730488"/>
          </a:xfrm>
          <a:prstGeom prst="rect">
            <a:avLst/>
          </a:prstGeom>
        </p:spPr>
      </p:pic>
      <p:sp>
        <p:nvSpPr>
          <p:cNvPr id="5" name="Title 1">
            <a:extLst>
              <a:ext uri="{FF2B5EF4-FFF2-40B4-BE49-F238E27FC236}">
                <a16:creationId xmlns:a16="http://schemas.microsoft.com/office/drawing/2014/main" id="{F624F74C-A599-2E4E-910D-CC579A073324}"/>
              </a:ext>
            </a:extLst>
          </p:cNvPr>
          <p:cNvSpPr>
            <a:spLocks noGrp="1"/>
          </p:cNvSpPr>
          <p:nvPr>
            <p:ph type="title"/>
          </p:nvPr>
        </p:nvSpPr>
        <p:spPr>
          <a:xfrm>
            <a:off x="184825" y="145533"/>
            <a:ext cx="1974716" cy="1994552"/>
          </a:xfrm>
          <a:prstGeom prst="rect">
            <a:avLst/>
          </a:prstGeom>
        </p:spPr>
        <p:txBody>
          <a:bodyPr>
            <a:noAutofit/>
          </a:bodyPr>
          <a:lstStyle>
            <a:lvl1pPr>
              <a:defRPr sz="280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21208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color">
  <p:cSld name="Blank color_logo right">
    <p:spTree>
      <p:nvGrpSpPr>
        <p:cNvPr id="1" name="Shape 72"/>
        <p:cNvGrpSpPr/>
        <p:nvPr/>
      </p:nvGrpSpPr>
      <p:grpSpPr>
        <a:xfrm>
          <a:off x="0" y="0"/>
          <a:ext cx="0" cy="0"/>
          <a:chOff x="0" y="0"/>
          <a:chExt cx="0" cy="0"/>
        </a:xfrm>
      </p:grpSpPr>
      <p:sp>
        <p:nvSpPr>
          <p:cNvPr id="3" name="Google Shape;59;p10">
            <a:extLst>
              <a:ext uri="{FF2B5EF4-FFF2-40B4-BE49-F238E27FC236}">
                <a16:creationId xmlns:a16="http://schemas.microsoft.com/office/drawing/2014/main" id="{09718D38-E6A4-C64E-968B-10E729E0CD21}"/>
              </a:ext>
            </a:extLst>
          </p:cNvPr>
          <p:cNvSpPr/>
          <p:nvPr userDrawn="1"/>
        </p:nvSpPr>
        <p:spPr>
          <a:xfrm>
            <a:off x="9089700" y="0"/>
            <a:ext cx="54300" cy="5143500"/>
          </a:xfrm>
          <a:prstGeom prst="rect">
            <a:avLst/>
          </a:prstGeom>
          <a:solidFill>
            <a:srgbClr val="00A7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Google Shape;62;p11">
            <a:extLst>
              <a:ext uri="{FF2B5EF4-FFF2-40B4-BE49-F238E27FC236}">
                <a16:creationId xmlns:a16="http://schemas.microsoft.com/office/drawing/2014/main" id="{4FBF0B0C-70DF-6045-BFBD-BAE67C66808E}"/>
              </a:ext>
            </a:extLst>
          </p:cNvPr>
          <p:cNvSpPr/>
          <p:nvPr userDrawn="1"/>
        </p:nvSpPr>
        <p:spPr>
          <a:xfrm>
            <a:off x="0" y="0"/>
            <a:ext cx="4572000" cy="5143500"/>
          </a:xfrm>
          <a:prstGeom prst="rect">
            <a:avLst/>
          </a:prstGeom>
          <a:gradFill flip="none" rotWithShape="1">
            <a:gsLst>
              <a:gs pos="0">
                <a:srgbClr val="B3EFFF"/>
              </a:gs>
              <a:gs pos="58000">
                <a:srgbClr val="09A6E0"/>
              </a:gs>
              <a:gs pos="100000">
                <a:srgbClr val="0178B3"/>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 name="Picture 4">
            <a:extLst>
              <a:ext uri="{FF2B5EF4-FFF2-40B4-BE49-F238E27FC236}">
                <a16:creationId xmlns:a16="http://schemas.microsoft.com/office/drawing/2014/main" id="{A16D9A6B-E343-F341-ACFF-6045B3BBBE73}"/>
              </a:ext>
            </a:extLst>
          </p:cNvPr>
          <p:cNvPicPr>
            <a:picLocks noChangeAspect="1"/>
          </p:cNvPicPr>
          <p:nvPr userDrawn="1"/>
        </p:nvPicPr>
        <p:blipFill>
          <a:blip r:embed="rId2"/>
          <a:stretch>
            <a:fillRect/>
          </a:stretch>
        </p:blipFill>
        <p:spPr>
          <a:xfrm>
            <a:off x="5144750" y="1492250"/>
            <a:ext cx="3378200" cy="2159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userDrawn="1">
  <p:cSld name="Blank color_logo left">
    <p:spTree>
      <p:nvGrpSpPr>
        <p:cNvPr id="1" name="Shape 24"/>
        <p:cNvGrpSpPr/>
        <p:nvPr/>
      </p:nvGrpSpPr>
      <p:grpSpPr>
        <a:xfrm>
          <a:off x="0" y="0"/>
          <a:ext cx="0" cy="0"/>
          <a:chOff x="0" y="0"/>
          <a:chExt cx="0" cy="0"/>
        </a:xfrm>
      </p:grpSpPr>
      <p:sp>
        <p:nvSpPr>
          <p:cNvPr id="7" name="Google Shape;59;p10">
            <a:extLst>
              <a:ext uri="{FF2B5EF4-FFF2-40B4-BE49-F238E27FC236}">
                <a16:creationId xmlns:a16="http://schemas.microsoft.com/office/drawing/2014/main" id="{46300CA0-A8A8-7049-951F-90EBDE0E7358}"/>
              </a:ext>
            </a:extLst>
          </p:cNvPr>
          <p:cNvSpPr/>
          <p:nvPr userDrawn="1"/>
        </p:nvSpPr>
        <p:spPr>
          <a:xfrm>
            <a:off x="9089700" y="0"/>
            <a:ext cx="54300" cy="5143500"/>
          </a:xfrm>
          <a:prstGeom prst="rect">
            <a:avLst/>
          </a:prstGeom>
          <a:solidFill>
            <a:srgbClr val="00A7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2;p11">
            <a:extLst>
              <a:ext uri="{FF2B5EF4-FFF2-40B4-BE49-F238E27FC236}">
                <a16:creationId xmlns:a16="http://schemas.microsoft.com/office/drawing/2014/main" id="{631513BE-791F-9844-815B-1807E1518C9D}"/>
              </a:ext>
            </a:extLst>
          </p:cNvPr>
          <p:cNvSpPr/>
          <p:nvPr userDrawn="1"/>
        </p:nvSpPr>
        <p:spPr>
          <a:xfrm>
            <a:off x="0" y="0"/>
            <a:ext cx="4572000" cy="5143500"/>
          </a:xfrm>
          <a:prstGeom prst="rect">
            <a:avLst/>
          </a:prstGeom>
          <a:gradFill flip="none" rotWithShape="1">
            <a:gsLst>
              <a:gs pos="0">
                <a:srgbClr val="B3EFFF"/>
              </a:gs>
              <a:gs pos="59000">
                <a:srgbClr val="09A6E0"/>
              </a:gs>
              <a:gs pos="100000">
                <a:srgbClr val="0178B3"/>
              </a:gs>
            </a:gsLst>
            <a:lin ang="13200000" scaled="0"/>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0" name="Picture 9">
            <a:extLst>
              <a:ext uri="{FF2B5EF4-FFF2-40B4-BE49-F238E27FC236}">
                <a16:creationId xmlns:a16="http://schemas.microsoft.com/office/drawing/2014/main" id="{7A7EB184-5FA3-3D46-8E01-ED92FA601153}"/>
              </a:ext>
            </a:extLst>
          </p:cNvPr>
          <p:cNvPicPr>
            <a:picLocks noChangeAspect="1"/>
          </p:cNvPicPr>
          <p:nvPr userDrawn="1"/>
        </p:nvPicPr>
        <p:blipFill>
          <a:blip r:embed="rId2"/>
          <a:stretch>
            <a:fillRect/>
          </a:stretch>
        </p:blipFill>
        <p:spPr>
          <a:xfrm>
            <a:off x="1338348" y="3784904"/>
            <a:ext cx="1828800" cy="1168782"/>
          </a:xfrm>
          <a:prstGeom prst="rect">
            <a:avLst/>
          </a:prstGeom>
          <a:effectLst/>
        </p:spPr>
      </p:pic>
    </p:spTree>
    <p:extLst>
      <p:ext uri="{BB962C8B-B14F-4D97-AF65-F5344CB8AC3E}">
        <p14:creationId xmlns:p14="http://schemas.microsoft.com/office/powerpoint/2010/main" val="1289706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24"/>
        <p:cNvGrpSpPr/>
        <p:nvPr/>
      </p:nvGrpSpPr>
      <p:grpSpPr>
        <a:xfrm>
          <a:off x="0" y="0"/>
          <a:ext cx="0" cy="0"/>
          <a:chOff x="0" y="0"/>
          <a:chExt cx="0" cy="0"/>
        </a:xfrm>
      </p:grpSpPr>
      <p:sp>
        <p:nvSpPr>
          <p:cNvPr id="7" name="Google Shape;59;p10">
            <a:extLst>
              <a:ext uri="{FF2B5EF4-FFF2-40B4-BE49-F238E27FC236}">
                <a16:creationId xmlns:a16="http://schemas.microsoft.com/office/drawing/2014/main" id="{46300CA0-A8A8-7049-951F-90EBDE0E7358}"/>
              </a:ext>
            </a:extLst>
          </p:cNvPr>
          <p:cNvSpPr/>
          <p:nvPr userDrawn="1"/>
        </p:nvSpPr>
        <p:spPr>
          <a:xfrm>
            <a:off x="9089700" y="0"/>
            <a:ext cx="54300" cy="5143500"/>
          </a:xfrm>
          <a:prstGeom prst="rect">
            <a:avLst/>
          </a:prstGeom>
          <a:solidFill>
            <a:srgbClr val="00A7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2;p11">
            <a:extLst>
              <a:ext uri="{FF2B5EF4-FFF2-40B4-BE49-F238E27FC236}">
                <a16:creationId xmlns:a16="http://schemas.microsoft.com/office/drawing/2014/main" id="{631513BE-791F-9844-815B-1807E1518C9D}"/>
              </a:ext>
            </a:extLst>
          </p:cNvPr>
          <p:cNvSpPr/>
          <p:nvPr userDrawn="1"/>
        </p:nvSpPr>
        <p:spPr>
          <a:xfrm>
            <a:off x="0" y="0"/>
            <a:ext cx="4572000" cy="5143500"/>
          </a:xfrm>
          <a:prstGeom prst="rect">
            <a:avLst/>
          </a:prstGeom>
          <a:gradFill flip="none" rotWithShape="1">
            <a:gsLst>
              <a:gs pos="0">
                <a:srgbClr val="B3EFFF"/>
              </a:gs>
              <a:gs pos="58000">
                <a:srgbClr val="09A6E0"/>
              </a:gs>
              <a:gs pos="100000">
                <a:srgbClr val="0178B3"/>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56293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9"/>
        <p:cNvGrpSpPr/>
        <p:nvPr/>
      </p:nvGrpSpPr>
      <p:grpSpPr>
        <a:xfrm>
          <a:off x="0" y="0"/>
          <a:ext cx="0" cy="0"/>
          <a:chOff x="0" y="0"/>
          <a:chExt cx="0" cy="0"/>
        </a:xfrm>
      </p:grpSpPr>
      <p:sp>
        <p:nvSpPr>
          <p:cNvPr id="6" name="Google Shape;73;p14">
            <a:extLst>
              <a:ext uri="{FF2B5EF4-FFF2-40B4-BE49-F238E27FC236}">
                <a16:creationId xmlns:a16="http://schemas.microsoft.com/office/drawing/2014/main" id="{F7FFEECB-5F9D-D747-9626-2483BFA7A40A}"/>
              </a:ext>
            </a:extLst>
          </p:cNvPr>
          <p:cNvSpPr/>
          <p:nvPr userDrawn="1"/>
        </p:nvSpPr>
        <p:spPr>
          <a:xfrm>
            <a:off x="0" y="0"/>
            <a:ext cx="9144000" cy="2593500"/>
          </a:xfrm>
          <a:prstGeom prst="rect">
            <a:avLst/>
          </a:prstGeom>
          <a:gradFill flip="none" rotWithShape="1">
            <a:gsLst>
              <a:gs pos="1000">
                <a:srgbClr val="B3EFFF"/>
              </a:gs>
              <a:gs pos="58000">
                <a:srgbClr val="09A6E0"/>
              </a:gs>
              <a:gs pos="100000">
                <a:srgbClr val="0178B3"/>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Title 1">
            <a:extLst>
              <a:ext uri="{FF2B5EF4-FFF2-40B4-BE49-F238E27FC236}">
                <a16:creationId xmlns:a16="http://schemas.microsoft.com/office/drawing/2014/main" id="{BEEA6DC7-9F7C-8D48-85C3-79303E4C9531}"/>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pic>
        <p:nvPicPr>
          <p:cNvPr id="8" name="Picture 7">
            <a:extLst>
              <a:ext uri="{FF2B5EF4-FFF2-40B4-BE49-F238E27FC236}">
                <a16:creationId xmlns:a16="http://schemas.microsoft.com/office/drawing/2014/main" id="{4ECE6976-723B-BA43-8DF1-7BFCD7E4646E}"/>
              </a:ext>
            </a:extLst>
          </p:cNvPr>
          <p:cNvPicPr>
            <a:picLocks noChangeAspect="1"/>
          </p:cNvPicPr>
          <p:nvPr userDrawn="1"/>
        </p:nvPicPr>
        <p:blipFill>
          <a:blip r:embed="rId2"/>
          <a:stretch>
            <a:fillRect/>
          </a:stretch>
        </p:blipFill>
        <p:spPr>
          <a:xfrm>
            <a:off x="3624348" y="3149384"/>
            <a:ext cx="1828800" cy="1168782"/>
          </a:xfrm>
          <a:prstGeom prst="rect">
            <a:avLst/>
          </a:prstGeom>
        </p:spPr>
      </p:pic>
    </p:spTree>
    <p:extLst>
      <p:ext uri="{BB962C8B-B14F-4D97-AF65-F5344CB8AC3E}">
        <p14:creationId xmlns:p14="http://schemas.microsoft.com/office/powerpoint/2010/main" val="1409591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3 columns" userDrawn="1">
  <p:cSld name="Title + 3 columns">
    <p:spTree>
      <p:nvGrpSpPr>
        <p:cNvPr id="1" name="Shape 37"/>
        <p:cNvGrpSpPr/>
        <p:nvPr/>
      </p:nvGrpSpPr>
      <p:grpSpPr>
        <a:xfrm>
          <a:off x="0" y="0"/>
          <a:ext cx="0" cy="0"/>
          <a:chOff x="0" y="0"/>
          <a:chExt cx="0" cy="0"/>
        </a:xfrm>
      </p:grpSpPr>
      <p:sp>
        <p:nvSpPr>
          <p:cNvPr id="13" name="Google Shape;73;p14">
            <a:extLst>
              <a:ext uri="{FF2B5EF4-FFF2-40B4-BE49-F238E27FC236}">
                <a16:creationId xmlns:a16="http://schemas.microsoft.com/office/drawing/2014/main" id="{95100A81-8171-D74B-B681-4FF7A9EE89C4}"/>
              </a:ext>
            </a:extLst>
          </p:cNvPr>
          <p:cNvSpPr/>
          <p:nvPr userDrawn="1"/>
        </p:nvSpPr>
        <p:spPr>
          <a:xfrm>
            <a:off x="0" y="0"/>
            <a:ext cx="9144000" cy="2593500"/>
          </a:xfrm>
          <a:prstGeom prst="rect">
            <a:avLst/>
          </a:prstGeom>
          <a:gradFill flip="none" rotWithShape="1">
            <a:gsLst>
              <a:gs pos="1000">
                <a:srgbClr val="B3EFFF"/>
              </a:gs>
              <a:gs pos="58000">
                <a:srgbClr val="09A6E0"/>
              </a:gs>
              <a:gs pos="100000">
                <a:srgbClr val="0178B3"/>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Title 1">
            <a:extLst>
              <a:ext uri="{FF2B5EF4-FFF2-40B4-BE49-F238E27FC236}">
                <a16:creationId xmlns:a16="http://schemas.microsoft.com/office/drawing/2014/main" id="{7ACF1674-AEB3-E14C-B51A-AE5E811193FF}"/>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pic>
        <p:nvPicPr>
          <p:cNvPr id="8" name="Picture 7">
            <a:extLst>
              <a:ext uri="{FF2B5EF4-FFF2-40B4-BE49-F238E27FC236}">
                <a16:creationId xmlns:a16="http://schemas.microsoft.com/office/drawing/2014/main" id="{0E88B214-96EA-1841-AC3C-F51245B249A6}"/>
              </a:ext>
            </a:extLst>
          </p:cNvPr>
          <p:cNvPicPr>
            <a:picLocks noChangeAspect="1"/>
          </p:cNvPicPr>
          <p:nvPr userDrawn="1"/>
        </p:nvPicPr>
        <p:blipFill>
          <a:blip r:embed="rId2"/>
          <a:stretch>
            <a:fillRect/>
          </a:stretch>
        </p:blipFill>
        <p:spPr>
          <a:xfrm>
            <a:off x="213352" y="4593475"/>
            <a:ext cx="1982584" cy="365760"/>
          </a:xfrm>
          <a:prstGeom prst="rect">
            <a:avLst/>
          </a:prstGeom>
        </p:spPr>
      </p:pic>
      <p:pic>
        <p:nvPicPr>
          <p:cNvPr id="10" name="Picture 9">
            <a:extLst>
              <a:ext uri="{FF2B5EF4-FFF2-40B4-BE49-F238E27FC236}">
                <a16:creationId xmlns:a16="http://schemas.microsoft.com/office/drawing/2014/main" id="{17888491-5BAA-5645-997D-96BD91CB89C8}"/>
              </a:ext>
            </a:extLst>
          </p:cNvPr>
          <p:cNvPicPr>
            <a:picLocks noChangeAspect="1"/>
          </p:cNvPicPr>
          <p:nvPr userDrawn="1"/>
        </p:nvPicPr>
        <p:blipFill>
          <a:blip r:embed="rId3"/>
          <a:stretch>
            <a:fillRect/>
          </a:stretch>
        </p:blipFill>
        <p:spPr>
          <a:xfrm>
            <a:off x="7763435" y="4364460"/>
            <a:ext cx="1115568" cy="712957"/>
          </a:xfrm>
          <a:prstGeom prst="rect">
            <a:avLst/>
          </a:prstGeom>
        </p:spPr>
      </p:pic>
    </p:spTree>
    <p:extLst>
      <p:ext uri="{BB962C8B-B14F-4D97-AF65-F5344CB8AC3E}">
        <p14:creationId xmlns:p14="http://schemas.microsoft.com/office/powerpoint/2010/main" val="59321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mall Title">
    <p:spTree>
      <p:nvGrpSpPr>
        <p:cNvPr id="1" name=""/>
        <p:cNvGrpSpPr/>
        <p:nvPr/>
      </p:nvGrpSpPr>
      <p:grpSpPr>
        <a:xfrm>
          <a:off x="0" y="0"/>
          <a:ext cx="0" cy="0"/>
          <a:chOff x="0" y="0"/>
          <a:chExt cx="0" cy="0"/>
        </a:xfrm>
      </p:grpSpPr>
      <p:sp>
        <p:nvSpPr>
          <p:cNvPr id="7" name="Google Shape;10;p2">
            <a:extLst>
              <a:ext uri="{FF2B5EF4-FFF2-40B4-BE49-F238E27FC236}">
                <a16:creationId xmlns:a16="http://schemas.microsoft.com/office/drawing/2014/main" id="{C03C574A-DC05-FC4E-9DE3-12231B392BE2}"/>
              </a:ext>
            </a:extLst>
          </p:cNvPr>
          <p:cNvSpPr/>
          <p:nvPr userDrawn="1"/>
        </p:nvSpPr>
        <p:spPr>
          <a:xfrm>
            <a:off x="0" y="0"/>
            <a:ext cx="9144000" cy="3745800"/>
          </a:xfrm>
          <a:prstGeom prst="rect">
            <a:avLst/>
          </a:prstGeom>
          <a:gradFill flip="none" rotWithShape="1">
            <a:gsLst>
              <a:gs pos="0">
                <a:srgbClr val="B3EFFF"/>
              </a:gs>
              <a:gs pos="58000">
                <a:srgbClr val="09A6E0"/>
              </a:gs>
              <a:gs pos="100000">
                <a:srgbClr val="0178B3"/>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11;p2">
            <a:extLst>
              <a:ext uri="{FF2B5EF4-FFF2-40B4-BE49-F238E27FC236}">
                <a16:creationId xmlns:a16="http://schemas.microsoft.com/office/drawing/2014/main" id="{0CC1A960-5DE6-4B4A-A7EA-5225A38683D5}"/>
              </a:ext>
            </a:extLst>
          </p:cNvPr>
          <p:cNvSpPr/>
          <p:nvPr userDrawn="1"/>
        </p:nvSpPr>
        <p:spPr>
          <a:xfrm>
            <a:off x="579000" y="1920450"/>
            <a:ext cx="54300" cy="164592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pic>
        <p:nvPicPr>
          <p:cNvPr id="9" name="Picture 8">
            <a:extLst>
              <a:ext uri="{FF2B5EF4-FFF2-40B4-BE49-F238E27FC236}">
                <a16:creationId xmlns:a16="http://schemas.microsoft.com/office/drawing/2014/main" id="{48223D18-36B7-FF49-A8E3-B72340923039}"/>
              </a:ext>
            </a:extLst>
          </p:cNvPr>
          <p:cNvPicPr>
            <a:picLocks noChangeAspect="1"/>
          </p:cNvPicPr>
          <p:nvPr userDrawn="1"/>
        </p:nvPicPr>
        <p:blipFill>
          <a:blip r:embed="rId2"/>
          <a:stretch>
            <a:fillRect/>
          </a:stretch>
        </p:blipFill>
        <p:spPr>
          <a:xfrm>
            <a:off x="3624348" y="3847656"/>
            <a:ext cx="1828800" cy="1168782"/>
          </a:xfrm>
          <a:prstGeom prst="rect">
            <a:avLst/>
          </a:prstGeom>
        </p:spPr>
      </p:pic>
      <p:sp>
        <p:nvSpPr>
          <p:cNvPr id="10" name="Google Shape;12;p2">
            <a:extLst>
              <a:ext uri="{FF2B5EF4-FFF2-40B4-BE49-F238E27FC236}">
                <a16:creationId xmlns:a16="http://schemas.microsoft.com/office/drawing/2014/main" id="{4F80C0FE-A811-F447-80C0-1FB4D9497C2E}"/>
              </a:ext>
            </a:extLst>
          </p:cNvPr>
          <p:cNvSpPr txBox="1">
            <a:spLocks noGrp="1"/>
          </p:cNvSpPr>
          <p:nvPr>
            <p:ph type="ctrTitle"/>
          </p:nvPr>
        </p:nvSpPr>
        <p:spPr>
          <a:xfrm>
            <a:off x="685800" y="1915624"/>
            <a:ext cx="8176098" cy="1830175"/>
          </a:xfrm>
          <a:prstGeom prst="rect">
            <a:avLst/>
          </a:prstGeom>
        </p:spPr>
        <p:txBody>
          <a:bodyPr spcFirstLastPara="1" wrap="square" lIns="91425" tIns="91425" rIns="91425" bIns="91425" anchor="ctr" anchorCtr="0">
            <a:noAutofit/>
          </a:bodyPr>
          <a:lstStyle>
            <a:lvl1pPr lvl="0">
              <a:spcBef>
                <a:spcPts val="0"/>
              </a:spcBef>
              <a:spcAft>
                <a:spcPts val="0"/>
              </a:spcAft>
              <a:buClr>
                <a:srgbClr val="FFFFFF"/>
              </a:buClr>
              <a:buSzPts val="4800"/>
              <a:buNone/>
              <a:defRPr sz="4200">
                <a:solidFill>
                  <a:srgbClr val="FFFFFF"/>
                </a:solidFill>
              </a:defRPr>
            </a:lvl1pPr>
            <a:lvl2pPr lvl="1">
              <a:spcBef>
                <a:spcPts val="0"/>
              </a:spcBef>
              <a:spcAft>
                <a:spcPts val="0"/>
              </a:spcAft>
              <a:buClr>
                <a:srgbClr val="FFFFFF"/>
              </a:buClr>
              <a:buSzPts val="4800"/>
              <a:buNone/>
              <a:defRPr sz="4800">
                <a:solidFill>
                  <a:srgbClr val="FFFFFF"/>
                </a:solidFill>
              </a:defRPr>
            </a:lvl2pPr>
            <a:lvl3pPr lvl="2">
              <a:spcBef>
                <a:spcPts val="0"/>
              </a:spcBef>
              <a:spcAft>
                <a:spcPts val="0"/>
              </a:spcAft>
              <a:buClr>
                <a:srgbClr val="FFFFFF"/>
              </a:buClr>
              <a:buSzPts val="4800"/>
              <a:buNone/>
              <a:defRPr sz="4800">
                <a:solidFill>
                  <a:srgbClr val="FFFFFF"/>
                </a:solidFill>
              </a:defRPr>
            </a:lvl3pPr>
            <a:lvl4pPr lvl="3">
              <a:spcBef>
                <a:spcPts val="0"/>
              </a:spcBef>
              <a:spcAft>
                <a:spcPts val="0"/>
              </a:spcAft>
              <a:buClr>
                <a:srgbClr val="FFFFFF"/>
              </a:buClr>
              <a:buSzPts val="4800"/>
              <a:buNone/>
              <a:defRPr sz="4800">
                <a:solidFill>
                  <a:srgbClr val="FFFFFF"/>
                </a:solidFill>
              </a:defRPr>
            </a:lvl4pPr>
            <a:lvl5pPr lvl="4">
              <a:spcBef>
                <a:spcPts val="0"/>
              </a:spcBef>
              <a:spcAft>
                <a:spcPts val="0"/>
              </a:spcAft>
              <a:buClr>
                <a:srgbClr val="FFFFFF"/>
              </a:buClr>
              <a:buSzPts val="4800"/>
              <a:buNone/>
              <a:defRPr sz="4800">
                <a:solidFill>
                  <a:srgbClr val="FFFFFF"/>
                </a:solidFill>
              </a:defRPr>
            </a:lvl5pPr>
            <a:lvl6pPr lvl="5">
              <a:spcBef>
                <a:spcPts val="0"/>
              </a:spcBef>
              <a:spcAft>
                <a:spcPts val="0"/>
              </a:spcAft>
              <a:buClr>
                <a:srgbClr val="FFFFFF"/>
              </a:buClr>
              <a:buSzPts val="4800"/>
              <a:buNone/>
              <a:defRPr sz="4800">
                <a:solidFill>
                  <a:srgbClr val="FFFFFF"/>
                </a:solidFill>
              </a:defRPr>
            </a:lvl6pPr>
            <a:lvl7pPr lvl="6">
              <a:spcBef>
                <a:spcPts val="0"/>
              </a:spcBef>
              <a:spcAft>
                <a:spcPts val="0"/>
              </a:spcAft>
              <a:buClr>
                <a:srgbClr val="FFFFFF"/>
              </a:buClr>
              <a:buSzPts val="4800"/>
              <a:buNone/>
              <a:defRPr sz="4800">
                <a:solidFill>
                  <a:srgbClr val="FFFFFF"/>
                </a:solidFill>
              </a:defRPr>
            </a:lvl7pPr>
            <a:lvl8pPr lvl="7">
              <a:spcBef>
                <a:spcPts val="0"/>
              </a:spcBef>
              <a:spcAft>
                <a:spcPts val="0"/>
              </a:spcAft>
              <a:buClr>
                <a:srgbClr val="FFFFFF"/>
              </a:buClr>
              <a:buSzPts val="4800"/>
              <a:buNone/>
              <a:defRPr sz="4800">
                <a:solidFill>
                  <a:srgbClr val="FFFFFF"/>
                </a:solidFill>
              </a:defRPr>
            </a:lvl8pPr>
            <a:lvl9pPr lvl="8">
              <a:spcBef>
                <a:spcPts val="0"/>
              </a:spcBef>
              <a:spcAft>
                <a:spcPts val="0"/>
              </a:spcAft>
              <a:buClr>
                <a:srgbClr val="FFFFFF"/>
              </a:buClr>
              <a:buSzPts val="4800"/>
              <a:buNone/>
              <a:defRPr sz="4800">
                <a:solidFill>
                  <a:srgbClr val="FFFFFF"/>
                </a:solidFill>
              </a:defRPr>
            </a:lvl9pPr>
          </a:lstStyle>
          <a:p>
            <a:endParaRPr dirty="0"/>
          </a:p>
        </p:txBody>
      </p:sp>
    </p:spTree>
    <p:extLst>
      <p:ext uri="{BB962C8B-B14F-4D97-AF65-F5344CB8AC3E}">
        <p14:creationId xmlns:p14="http://schemas.microsoft.com/office/powerpoint/2010/main" val="628598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sp>
        <p:nvSpPr>
          <p:cNvPr id="13" name="Google Shape;73;p14">
            <a:extLst>
              <a:ext uri="{FF2B5EF4-FFF2-40B4-BE49-F238E27FC236}">
                <a16:creationId xmlns:a16="http://schemas.microsoft.com/office/drawing/2014/main" id="{95100A81-8171-D74B-B681-4FF7A9EE89C4}"/>
              </a:ext>
            </a:extLst>
          </p:cNvPr>
          <p:cNvSpPr/>
          <p:nvPr userDrawn="1"/>
        </p:nvSpPr>
        <p:spPr>
          <a:xfrm>
            <a:off x="0" y="0"/>
            <a:ext cx="9144000" cy="2593500"/>
          </a:xfrm>
          <a:prstGeom prst="rect">
            <a:avLst/>
          </a:prstGeom>
          <a:gradFill flip="none" rotWithShape="1">
            <a:gsLst>
              <a:gs pos="1000">
                <a:srgbClr val="B3EFFF"/>
              </a:gs>
              <a:gs pos="58000">
                <a:srgbClr val="09A6E0"/>
              </a:gs>
              <a:gs pos="100000">
                <a:srgbClr val="0178B3"/>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54574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Subtitle">
    <p:spTree>
      <p:nvGrpSpPr>
        <p:cNvPr id="1" name=""/>
        <p:cNvGrpSpPr/>
        <p:nvPr/>
      </p:nvGrpSpPr>
      <p:grpSpPr>
        <a:xfrm>
          <a:off x="0" y="0"/>
          <a:ext cx="0" cy="0"/>
          <a:chOff x="0" y="0"/>
          <a:chExt cx="0" cy="0"/>
        </a:xfrm>
      </p:grpSpPr>
      <p:sp>
        <p:nvSpPr>
          <p:cNvPr id="4" name="Google Shape;73;p14">
            <a:extLst>
              <a:ext uri="{FF2B5EF4-FFF2-40B4-BE49-F238E27FC236}">
                <a16:creationId xmlns:a16="http://schemas.microsoft.com/office/drawing/2014/main" id="{440BC63A-708E-2C41-B88A-1F51934B14C7}"/>
              </a:ext>
            </a:extLst>
          </p:cNvPr>
          <p:cNvSpPr/>
          <p:nvPr userDrawn="1"/>
        </p:nvSpPr>
        <p:spPr>
          <a:xfrm>
            <a:off x="0" y="0"/>
            <a:ext cx="9144000" cy="2593500"/>
          </a:xfrm>
          <a:prstGeom prst="rect">
            <a:avLst/>
          </a:prstGeom>
          <a:gradFill flip="none" rotWithShape="1">
            <a:gsLst>
              <a:gs pos="1000">
                <a:srgbClr val="B3EFFF"/>
              </a:gs>
              <a:gs pos="58000">
                <a:srgbClr val="09A6E0"/>
              </a:gs>
              <a:gs pos="100000">
                <a:srgbClr val="0178B3"/>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Title 1">
            <a:extLst>
              <a:ext uri="{FF2B5EF4-FFF2-40B4-BE49-F238E27FC236}">
                <a16:creationId xmlns:a16="http://schemas.microsoft.com/office/drawing/2014/main" id="{3786B00E-2D8F-9E4C-877B-F167F972722D}"/>
              </a:ext>
            </a:extLst>
          </p:cNvPr>
          <p:cNvSpPr txBox="1">
            <a:spLocks/>
          </p:cNvSpPr>
          <p:nvPr userDrawn="1"/>
        </p:nvSpPr>
        <p:spPr>
          <a:xfrm>
            <a:off x="0" y="1555955"/>
            <a:ext cx="9143999" cy="1037545"/>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lang="en-US" sz="8000" b="1" i="0" u="none" strike="noStrike" kern="1200" cap="all" baseline="0">
                <a:solidFill>
                  <a:schemeClr val="bg1"/>
                </a:solidFill>
                <a:latin typeface="Titillium Web"/>
                <a:ea typeface="+mj-ea"/>
                <a:cs typeface="+mj-cs"/>
                <a:sym typeface="Titillium Web"/>
              </a:defRPr>
            </a:lvl1pPr>
          </a:lstStyle>
          <a:p>
            <a:pPr>
              <a:buClrTx/>
              <a:buFontTx/>
            </a:pPr>
            <a:endParaRPr lang="en-US" dirty="0"/>
          </a:p>
        </p:txBody>
      </p:sp>
      <p:sp>
        <p:nvSpPr>
          <p:cNvPr id="3" name="Subtitle 2">
            <a:extLst>
              <a:ext uri="{FF2B5EF4-FFF2-40B4-BE49-F238E27FC236}">
                <a16:creationId xmlns:a16="http://schemas.microsoft.com/office/drawing/2014/main" id="{1898F77E-FA2F-B64B-9D8B-045F91C5A307}"/>
              </a:ext>
            </a:extLst>
          </p:cNvPr>
          <p:cNvSpPr>
            <a:spLocks noGrp="1"/>
          </p:cNvSpPr>
          <p:nvPr>
            <p:ph type="subTitle" idx="1"/>
          </p:nvPr>
        </p:nvSpPr>
        <p:spPr>
          <a:xfrm>
            <a:off x="1143000" y="2701528"/>
            <a:ext cx="6858000" cy="1037545"/>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Google Shape;16;p3">
            <a:extLst>
              <a:ext uri="{FF2B5EF4-FFF2-40B4-BE49-F238E27FC236}">
                <a16:creationId xmlns:a16="http://schemas.microsoft.com/office/drawing/2014/main" id="{524ED7EC-7BED-1F44-99D2-24BCEE96AC78}"/>
              </a:ext>
            </a:extLst>
          </p:cNvPr>
          <p:cNvSpPr txBox="1">
            <a:spLocks noGrp="1"/>
          </p:cNvSpPr>
          <p:nvPr>
            <p:ph type="ctrTitle"/>
          </p:nvPr>
        </p:nvSpPr>
        <p:spPr>
          <a:xfrm>
            <a:off x="1142998" y="1519225"/>
            <a:ext cx="6858001" cy="115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3600"/>
              <a:buNone/>
              <a:defRPr sz="3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dirty="0"/>
          </a:p>
        </p:txBody>
      </p:sp>
      <p:pic>
        <p:nvPicPr>
          <p:cNvPr id="8" name="Picture 7">
            <a:extLst>
              <a:ext uri="{FF2B5EF4-FFF2-40B4-BE49-F238E27FC236}">
                <a16:creationId xmlns:a16="http://schemas.microsoft.com/office/drawing/2014/main" id="{5E9F4BFC-F330-474A-8193-BDFBF5B2FAF0}"/>
              </a:ext>
            </a:extLst>
          </p:cNvPr>
          <p:cNvPicPr>
            <a:picLocks noChangeAspect="1"/>
          </p:cNvPicPr>
          <p:nvPr userDrawn="1"/>
        </p:nvPicPr>
        <p:blipFill>
          <a:blip r:embed="rId2"/>
          <a:stretch>
            <a:fillRect/>
          </a:stretch>
        </p:blipFill>
        <p:spPr>
          <a:xfrm>
            <a:off x="3624348" y="3847656"/>
            <a:ext cx="1828800" cy="1168782"/>
          </a:xfrm>
          <a:prstGeom prst="rect">
            <a:avLst/>
          </a:prstGeom>
        </p:spPr>
      </p:pic>
    </p:spTree>
    <p:extLst>
      <p:ext uri="{BB962C8B-B14F-4D97-AF65-F5344CB8AC3E}">
        <p14:creationId xmlns:p14="http://schemas.microsoft.com/office/powerpoint/2010/main" val="425765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title" preserve="1">
  <p:cSld name="Title with Subtitle 2">
    <p:spTree>
      <p:nvGrpSpPr>
        <p:cNvPr id="1" name="Shape 13"/>
        <p:cNvGrpSpPr/>
        <p:nvPr/>
      </p:nvGrpSpPr>
      <p:grpSpPr>
        <a:xfrm>
          <a:off x="0" y="0"/>
          <a:ext cx="0" cy="0"/>
          <a:chOff x="0" y="0"/>
          <a:chExt cx="0" cy="0"/>
        </a:xfrm>
      </p:grpSpPr>
      <p:sp>
        <p:nvSpPr>
          <p:cNvPr id="14" name="Google Shape;14;p3"/>
          <p:cNvSpPr/>
          <p:nvPr/>
        </p:nvSpPr>
        <p:spPr>
          <a:xfrm>
            <a:off x="0" y="0"/>
            <a:ext cx="9144000" cy="3745800"/>
          </a:xfrm>
          <a:prstGeom prst="rect">
            <a:avLst/>
          </a:prstGeom>
          <a:gradFill flip="none" rotWithShape="1">
            <a:gsLst>
              <a:gs pos="0">
                <a:srgbClr val="B3EFFF"/>
              </a:gs>
              <a:gs pos="58000">
                <a:srgbClr val="09A6E0"/>
              </a:gs>
              <a:gs pos="100000">
                <a:srgbClr val="0178B3"/>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6;p3"/>
          <p:cNvSpPr txBox="1">
            <a:spLocks noGrp="1"/>
          </p:cNvSpPr>
          <p:nvPr>
            <p:ph type="ctrTitle"/>
          </p:nvPr>
        </p:nvSpPr>
        <p:spPr>
          <a:xfrm>
            <a:off x="826350" y="1519225"/>
            <a:ext cx="4638300" cy="1159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dirty="0"/>
          </a:p>
        </p:txBody>
      </p:sp>
      <p:sp>
        <p:nvSpPr>
          <p:cNvPr id="17" name="Google Shape;17;p3"/>
          <p:cNvSpPr txBox="1">
            <a:spLocks noGrp="1"/>
          </p:cNvSpPr>
          <p:nvPr>
            <p:ph type="subTitle" idx="1"/>
          </p:nvPr>
        </p:nvSpPr>
        <p:spPr>
          <a:xfrm>
            <a:off x="826350" y="2763850"/>
            <a:ext cx="76320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a:solidFill>
                  <a:srgbClr val="000000"/>
                </a:solidFill>
              </a:defRPr>
            </a:lvl1pPr>
            <a:lvl2pPr lvl="1" rtl="0">
              <a:spcBef>
                <a:spcPts val="0"/>
              </a:spcBef>
              <a:spcAft>
                <a:spcPts val="0"/>
              </a:spcAft>
              <a:buClr>
                <a:srgbClr val="000000"/>
              </a:buClr>
              <a:buSzPts val="3000"/>
              <a:buNone/>
              <a:defRPr sz="3000">
                <a:solidFill>
                  <a:srgbClr val="000000"/>
                </a:solidFill>
              </a:defRPr>
            </a:lvl2pPr>
            <a:lvl3pPr lvl="2" rtl="0">
              <a:spcBef>
                <a:spcPts val="0"/>
              </a:spcBef>
              <a:spcAft>
                <a:spcPts val="0"/>
              </a:spcAft>
              <a:buClr>
                <a:srgbClr val="000000"/>
              </a:buClr>
              <a:buSzPts val="3000"/>
              <a:buNone/>
              <a:defRPr sz="3000">
                <a:solidFill>
                  <a:srgbClr val="000000"/>
                </a:solidFill>
              </a:defRPr>
            </a:lvl3pPr>
            <a:lvl4pPr lvl="3" rtl="0">
              <a:spcBef>
                <a:spcPts val="0"/>
              </a:spcBef>
              <a:spcAft>
                <a:spcPts val="0"/>
              </a:spcAft>
              <a:buClr>
                <a:srgbClr val="000000"/>
              </a:buClr>
              <a:buSzPts val="3000"/>
              <a:buNone/>
              <a:defRPr sz="3000">
                <a:solidFill>
                  <a:srgbClr val="000000"/>
                </a:solidFill>
              </a:defRPr>
            </a:lvl4pPr>
            <a:lvl5pPr lvl="4" rtl="0">
              <a:spcBef>
                <a:spcPts val="0"/>
              </a:spcBef>
              <a:spcAft>
                <a:spcPts val="0"/>
              </a:spcAft>
              <a:buClr>
                <a:srgbClr val="000000"/>
              </a:buClr>
              <a:buSzPts val="3000"/>
              <a:buNone/>
              <a:defRPr sz="3000">
                <a:solidFill>
                  <a:srgbClr val="000000"/>
                </a:solidFill>
              </a:defRPr>
            </a:lvl5pPr>
            <a:lvl6pPr lvl="5" rtl="0">
              <a:spcBef>
                <a:spcPts val="0"/>
              </a:spcBef>
              <a:spcAft>
                <a:spcPts val="0"/>
              </a:spcAft>
              <a:buClr>
                <a:srgbClr val="000000"/>
              </a:buClr>
              <a:buSzPts val="3000"/>
              <a:buNone/>
              <a:defRPr sz="3000">
                <a:solidFill>
                  <a:srgbClr val="000000"/>
                </a:solidFill>
              </a:defRPr>
            </a:lvl6pPr>
            <a:lvl7pPr lvl="6" rtl="0">
              <a:spcBef>
                <a:spcPts val="0"/>
              </a:spcBef>
              <a:spcAft>
                <a:spcPts val="0"/>
              </a:spcAft>
              <a:buClr>
                <a:srgbClr val="000000"/>
              </a:buClr>
              <a:buSzPts val="3000"/>
              <a:buNone/>
              <a:defRPr sz="3000">
                <a:solidFill>
                  <a:srgbClr val="000000"/>
                </a:solidFill>
              </a:defRPr>
            </a:lvl7pPr>
            <a:lvl8pPr lvl="7" rtl="0">
              <a:spcBef>
                <a:spcPts val="0"/>
              </a:spcBef>
              <a:spcAft>
                <a:spcPts val="0"/>
              </a:spcAft>
              <a:buClr>
                <a:srgbClr val="000000"/>
              </a:buClr>
              <a:buSzPts val="3000"/>
              <a:buNone/>
              <a:defRPr sz="3000">
                <a:solidFill>
                  <a:srgbClr val="000000"/>
                </a:solidFill>
              </a:defRPr>
            </a:lvl8pPr>
            <a:lvl9pPr lvl="8" rtl="0">
              <a:spcBef>
                <a:spcPts val="0"/>
              </a:spcBef>
              <a:spcAft>
                <a:spcPts val="0"/>
              </a:spcAft>
              <a:buClr>
                <a:srgbClr val="000000"/>
              </a:buClr>
              <a:buSzPts val="3000"/>
              <a:buNone/>
              <a:defRPr sz="3000">
                <a:solidFill>
                  <a:srgbClr val="000000"/>
                </a:solidFill>
              </a:defRPr>
            </a:lvl9pPr>
          </a:lstStyle>
          <a:p>
            <a:endParaRPr/>
          </a:p>
        </p:txBody>
      </p:sp>
      <p:sp>
        <p:nvSpPr>
          <p:cNvPr id="8" name="Google Shape;47;p8">
            <a:extLst>
              <a:ext uri="{FF2B5EF4-FFF2-40B4-BE49-F238E27FC236}">
                <a16:creationId xmlns:a16="http://schemas.microsoft.com/office/drawing/2014/main" id="{05DFC690-2F9A-7749-B5B2-F39DB6E3FBBB}"/>
              </a:ext>
            </a:extLst>
          </p:cNvPr>
          <p:cNvSpPr/>
          <p:nvPr userDrawn="1"/>
        </p:nvSpPr>
        <p:spPr>
          <a:xfrm>
            <a:off x="612200" y="1519224"/>
            <a:ext cx="74271" cy="1159799"/>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0" name="Picture 9">
            <a:extLst>
              <a:ext uri="{FF2B5EF4-FFF2-40B4-BE49-F238E27FC236}">
                <a16:creationId xmlns:a16="http://schemas.microsoft.com/office/drawing/2014/main" id="{5B707B99-753C-F64B-9128-1EDE6ABD2C0E}"/>
              </a:ext>
            </a:extLst>
          </p:cNvPr>
          <p:cNvPicPr>
            <a:picLocks noChangeAspect="1"/>
          </p:cNvPicPr>
          <p:nvPr userDrawn="1"/>
        </p:nvPicPr>
        <p:blipFill>
          <a:blip r:embed="rId2"/>
          <a:stretch>
            <a:fillRect/>
          </a:stretch>
        </p:blipFill>
        <p:spPr>
          <a:xfrm>
            <a:off x="3624348" y="3847656"/>
            <a:ext cx="1828800" cy="1168782"/>
          </a:xfrm>
          <a:prstGeom prst="rect">
            <a:avLst/>
          </a:prstGeom>
        </p:spPr>
      </p:pic>
    </p:spTree>
    <p:extLst>
      <p:ext uri="{BB962C8B-B14F-4D97-AF65-F5344CB8AC3E}">
        <p14:creationId xmlns:p14="http://schemas.microsoft.com/office/powerpoint/2010/main" val="547181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_Logo RIght">
    <p:spTree>
      <p:nvGrpSpPr>
        <p:cNvPr id="1" name=""/>
        <p:cNvGrpSpPr/>
        <p:nvPr/>
      </p:nvGrpSpPr>
      <p:grpSpPr>
        <a:xfrm>
          <a:off x="0" y="0"/>
          <a:ext cx="0" cy="0"/>
          <a:chOff x="0" y="0"/>
          <a:chExt cx="0" cy="0"/>
        </a:xfrm>
      </p:grpSpPr>
      <p:sp>
        <p:nvSpPr>
          <p:cNvPr id="10" name="Google Shape;73;p14">
            <a:extLst>
              <a:ext uri="{FF2B5EF4-FFF2-40B4-BE49-F238E27FC236}">
                <a16:creationId xmlns:a16="http://schemas.microsoft.com/office/drawing/2014/main" id="{BC683072-4386-5742-8191-0242760DF154}"/>
              </a:ext>
            </a:extLst>
          </p:cNvPr>
          <p:cNvSpPr/>
          <p:nvPr userDrawn="1"/>
        </p:nvSpPr>
        <p:spPr>
          <a:xfrm>
            <a:off x="0" y="1"/>
            <a:ext cx="9144000" cy="1344168"/>
          </a:xfrm>
          <a:prstGeom prst="rect">
            <a:avLst/>
          </a:prstGeom>
          <a:gradFill flip="none" rotWithShape="1">
            <a:gsLst>
              <a:gs pos="1000">
                <a:srgbClr val="B3EFFF"/>
              </a:gs>
              <a:gs pos="58000">
                <a:srgbClr val="09A6E0"/>
              </a:gs>
              <a:gs pos="100000">
                <a:srgbClr val="0178B3"/>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Title 1">
            <a:extLst>
              <a:ext uri="{FF2B5EF4-FFF2-40B4-BE49-F238E27FC236}">
                <a16:creationId xmlns:a16="http://schemas.microsoft.com/office/drawing/2014/main" id="{1224FAE0-AE5B-E14C-987B-C45A990ADF7A}"/>
              </a:ext>
            </a:extLst>
          </p:cNvPr>
          <p:cNvSpPr>
            <a:spLocks noGrp="1"/>
          </p:cNvSpPr>
          <p:nvPr>
            <p:ph type="title"/>
          </p:nvPr>
        </p:nvSpPr>
        <p:spPr>
          <a:xfrm>
            <a:off x="628650" y="273844"/>
            <a:ext cx="7886700" cy="994172"/>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BD2F252-8F03-A64F-95A6-48BD41F41FF0}"/>
              </a:ext>
            </a:extLst>
          </p:cNvPr>
          <p:cNvSpPr>
            <a:spLocks noGrp="1"/>
          </p:cNvSpPr>
          <p:nvPr>
            <p:ph idx="1"/>
          </p:nvPr>
        </p:nvSpPr>
        <p:spPr>
          <a:xfrm>
            <a:off x="628650" y="1410784"/>
            <a:ext cx="7886700" cy="32635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Google Shape;47;p8">
            <a:extLst>
              <a:ext uri="{FF2B5EF4-FFF2-40B4-BE49-F238E27FC236}">
                <a16:creationId xmlns:a16="http://schemas.microsoft.com/office/drawing/2014/main" id="{D452C073-D976-BC47-89F1-BE25BB5F9CB2}"/>
              </a:ext>
            </a:extLst>
          </p:cNvPr>
          <p:cNvSpPr/>
          <p:nvPr userDrawn="1"/>
        </p:nvSpPr>
        <p:spPr>
          <a:xfrm>
            <a:off x="579000" y="260428"/>
            <a:ext cx="49650" cy="994172"/>
          </a:xfrm>
          <a:prstGeom prst="rect">
            <a:avLst/>
          </a:prstGeom>
          <a:solidFill>
            <a:srgbClr val="00A7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43;p7">
            <a:extLst>
              <a:ext uri="{FF2B5EF4-FFF2-40B4-BE49-F238E27FC236}">
                <a16:creationId xmlns:a16="http://schemas.microsoft.com/office/drawing/2014/main" id="{F274D516-1978-4C4D-B0BA-F358B8A56869}"/>
              </a:ext>
            </a:extLst>
          </p:cNvPr>
          <p:cNvSpPr/>
          <p:nvPr userDrawn="1"/>
        </p:nvSpPr>
        <p:spPr>
          <a:xfrm>
            <a:off x="9089700" y="0"/>
            <a:ext cx="54300" cy="5143500"/>
          </a:xfrm>
          <a:prstGeom prst="rect">
            <a:avLst/>
          </a:prstGeom>
          <a:solidFill>
            <a:srgbClr val="00A7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7" name="Picture 6">
            <a:extLst>
              <a:ext uri="{FF2B5EF4-FFF2-40B4-BE49-F238E27FC236}">
                <a16:creationId xmlns:a16="http://schemas.microsoft.com/office/drawing/2014/main" id="{5CC28083-A267-1F4C-B484-4D1FA2167322}"/>
              </a:ext>
            </a:extLst>
          </p:cNvPr>
          <p:cNvPicPr>
            <a:picLocks noChangeAspect="1"/>
          </p:cNvPicPr>
          <p:nvPr userDrawn="1"/>
        </p:nvPicPr>
        <p:blipFill>
          <a:blip r:embed="rId2"/>
          <a:stretch>
            <a:fillRect/>
          </a:stretch>
        </p:blipFill>
        <p:spPr>
          <a:xfrm>
            <a:off x="213352" y="4593475"/>
            <a:ext cx="1982584" cy="365760"/>
          </a:xfrm>
          <a:prstGeom prst="rect">
            <a:avLst/>
          </a:prstGeom>
        </p:spPr>
      </p:pic>
      <p:pic>
        <p:nvPicPr>
          <p:cNvPr id="11" name="Picture 10">
            <a:extLst>
              <a:ext uri="{FF2B5EF4-FFF2-40B4-BE49-F238E27FC236}">
                <a16:creationId xmlns:a16="http://schemas.microsoft.com/office/drawing/2014/main" id="{2507182D-F28A-BA44-A6D1-CCDED341AF9B}"/>
              </a:ext>
            </a:extLst>
          </p:cNvPr>
          <p:cNvPicPr>
            <a:picLocks noChangeAspect="1"/>
          </p:cNvPicPr>
          <p:nvPr userDrawn="1"/>
        </p:nvPicPr>
        <p:blipFill>
          <a:blip r:embed="rId3"/>
          <a:stretch>
            <a:fillRect/>
          </a:stretch>
        </p:blipFill>
        <p:spPr>
          <a:xfrm>
            <a:off x="7763435" y="4364460"/>
            <a:ext cx="1115568" cy="712957"/>
          </a:xfrm>
          <a:prstGeom prst="rect">
            <a:avLst/>
          </a:prstGeom>
        </p:spPr>
      </p:pic>
    </p:spTree>
    <p:extLst>
      <p:ext uri="{BB962C8B-B14F-4D97-AF65-F5344CB8AC3E}">
        <p14:creationId xmlns:p14="http://schemas.microsoft.com/office/powerpoint/2010/main" val="2932534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_Logo Right">
    <p:spTree>
      <p:nvGrpSpPr>
        <p:cNvPr id="1" name=""/>
        <p:cNvGrpSpPr/>
        <p:nvPr/>
      </p:nvGrpSpPr>
      <p:grpSpPr>
        <a:xfrm>
          <a:off x="0" y="0"/>
          <a:ext cx="0" cy="0"/>
          <a:chOff x="0" y="0"/>
          <a:chExt cx="0" cy="0"/>
        </a:xfrm>
      </p:grpSpPr>
      <p:sp>
        <p:nvSpPr>
          <p:cNvPr id="15" name="Google Shape;73;p14">
            <a:extLst>
              <a:ext uri="{FF2B5EF4-FFF2-40B4-BE49-F238E27FC236}">
                <a16:creationId xmlns:a16="http://schemas.microsoft.com/office/drawing/2014/main" id="{AB5E56B4-42BF-C94E-84AC-ECE92A73DA92}"/>
              </a:ext>
            </a:extLst>
          </p:cNvPr>
          <p:cNvSpPr/>
          <p:nvPr userDrawn="1"/>
        </p:nvSpPr>
        <p:spPr>
          <a:xfrm>
            <a:off x="0" y="1"/>
            <a:ext cx="9144000" cy="1344168"/>
          </a:xfrm>
          <a:prstGeom prst="rect">
            <a:avLst/>
          </a:prstGeom>
          <a:gradFill flip="none" rotWithShape="1">
            <a:gsLst>
              <a:gs pos="1000">
                <a:srgbClr val="B3EFFF"/>
              </a:gs>
              <a:gs pos="58000">
                <a:srgbClr val="09A6E0"/>
              </a:gs>
              <a:gs pos="100000">
                <a:srgbClr val="0178B3"/>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Title 1">
            <a:extLst>
              <a:ext uri="{FF2B5EF4-FFF2-40B4-BE49-F238E27FC236}">
                <a16:creationId xmlns:a16="http://schemas.microsoft.com/office/drawing/2014/main" id="{3E76B21F-36FE-8B44-8234-5FF08E3FC609}"/>
              </a:ext>
            </a:extLst>
          </p:cNvPr>
          <p:cNvSpPr>
            <a:spLocks noGrp="1"/>
          </p:cNvSpPr>
          <p:nvPr>
            <p:ph type="title"/>
          </p:nvPr>
        </p:nvSpPr>
        <p:spPr>
          <a:xfrm>
            <a:off x="628650" y="273844"/>
            <a:ext cx="7886700" cy="994172"/>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A1EB1AA-7616-B44B-A10A-93030B799218}"/>
              </a:ext>
            </a:extLst>
          </p:cNvPr>
          <p:cNvSpPr>
            <a:spLocks noGrp="1"/>
          </p:cNvSpPr>
          <p:nvPr>
            <p:ph sz="half" idx="1"/>
          </p:nvPr>
        </p:nvSpPr>
        <p:spPr>
          <a:xfrm>
            <a:off x="628650" y="1410784"/>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236155-69A5-8043-9896-33F6CFE83D41}"/>
              </a:ext>
            </a:extLst>
          </p:cNvPr>
          <p:cNvSpPr>
            <a:spLocks noGrp="1"/>
          </p:cNvSpPr>
          <p:nvPr>
            <p:ph sz="half" idx="2"/>
          </p:nvPr>
        </p:nvSpPr>
        <p:spPr>
          <a:xfrm>
            <a:off x="4629150" y="1410784"/>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43;p7">
            <a:extLst>
              <a:ext uri="{FF2B5EF4-FFF2-40B4-BE49-F238E27FC236}">
                <a16:creationId xmlns:a16="http://schemas.microsoft.com/office/drawing/2014/main" id="{01BBCD23-FE28-0846-AC84-E378BADA553F}"/>
              </a:ext>
            </a:extLst>
          </p:cNvPr>
          <p:cNvSpPr/>
          <p:nvPr userDrawn="1"/>
        </p:nvSpPr>
        <p:spPr>
          <a:xfrm>
            <a:off x="9089700" y="0"/>
            <a:ext cx="54300" cy="5143500"/>
          </a:xfrm>
          <a:prstGeom prst="rect">
            <a:avLst/>
          </a:prstGeom>
          <a:solidFill>
            <a:srgbClr val="00A7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47;p8">
            <a:extLst>
              <a:ext uri="{FF2B5EF4-FFF2-40B4-BE49-F238E27FC236}">
                <a16:creationId xmlns:a16="http://schemas.microsoft.com/office/drawing/2014/main" id="{826F74E2-BB27-A640-8B77-FD07F1AB028D}"/>
              </a:ext>
            </a:extLst>
          </p:cNvPr>
          <p:cNvSpPr/>
          <p:nvPr userDrawn="1"/>
        </p:nvSpPr>
        <p:spPr>
          <a:xfrm>
            <a:off x="579000" y="260428"/>
            <a:ext cx="49650" cy="994172"/>
          </a:xfrm>
          <a:prstGeom prst="rect">
            <a:avLst/>
          </a:prstGeom>
          <a:solidFill>
            <a:srgbClr val="00A7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7" name="Picture 16">
            <a:extLst>
              <a:ext uri="{FF2B5EF4-FFF2-40B4-BE49-F238E27FC236}">
                <a16:creationId xmlns:a16="http://schemas.microsoft.com/office/drawing/2014/main" id="{D9654F4C-A52E-724C-BA48-8C25DDD6693A}"/>
              </a:ext>
            </a:extLst>
          </p:cNvPr>
          <p:cNvPicPr>
            <a:picLocks noChangeAspect="1"/>
          </p:cNvPicPr>
          <p:nvPr userDrawn="1"/>
        </p:nvPicPr>
        <p:blipFill>
          <a:blip r:embed="rId2"/>
          <a:stretch>
            <a:fillRect/>
          </a:stretch>
        </p:blipFill>
        <p:spPr>
          <a:xfrm>
            <a:off x="213352" y="4593475"/>
            <a:ext cx="1982584" cy="365760"/>
          </a:xfrm>
          <a:prstGeom prst="rect">
            <a:avLst/>
          </a:prstGeom>
        </p:spPr>
      </p:pic>
      <p:pic>
        <p:nvPicPr>
          <p:cNvPr id="19" name="Picture 18">
            <a:extLst>
              <a:ext uri="{FF2B5EF4-FFF2-40B4-BE49-F238E27FC236}">
                <a16:creationId xmlns:a16="http://schemas.microsoft.com/office/drawing/2014/main" id="{DF48EA28-F3A0-6B48-8B81-F0B7813E8E29}"/>
              </a:ext>
            </a:extLst>
          </p:cNvPr>
          <p:cNvPicPr>
            <a:picLocks noChangeAspect="1"/>
          </p:cNvPicPr>
          <p:nvPr userDrawn="1"/>
        </p:nvPicPr>
        <p:blipFill>
          <a:blip r:embed="rId3"/>
          <a:stretch>
            <a:fillRect/>
          </a:stretch>
        </p:blipFill>
        <p:spPr>
          <a:xfrm>
            <a:off x="7763435" y="4364460"/>
            <a:ext cx="1115568" cy="712957"/>
          </a:xfrm>
          <a:prstGeom prst="rect">
            <a:avLst/>
          </a:prstGeom>
        </p:spPr>
      </p:pic>
    </p:spTree>
    <p:extLst>
      <p:ext uri="{BB962C8B-B14F-4D97-AF65-F5344CB8AC3E}">
        <p14:creationId xmlns:p14="http://schemas.microsoft.com/office/powerpoint/2010/main" val="4045634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_Logo Right">
    <p:spTree>
      <p:nvGrpSpPr>
        <p:cNvPr id="1" name=""/>
        <p:cNvGrpSpPr/>
        <p:nvPr/>
      </p:nvGrpSpPr>
      <p:grpSpPr>
        <a:xfrm>
          <a:off x="0" y="0"/>
          <a:ext cx="0" cy="0"/>
          <a:chOff x="0" y="0"/>
          <a:chExt cx="0" cy="0"/>
        </a:xfrm>
      </p:grpSpPr>
      <p:sp>
        <p:nvSpPr>
          <p:cNvPr id="19" name="Google Shape;73;p14">
            <a:extLst>
              <a:ext uri="{FF2B5EF4-FFF2-40B4-BE49-F238E27FC236}">
                <a16:creationId xmlns:a16="http://schemas.microsoft.com/office/drawing/2014/main" id="{954BA275-F2D3-F043-A117-221AD4BC83E3}"/>
              </a:ext>
            </a:extLst>
          </p:cNvPr>
          <p:cNvSpPr/>
          <p:nvPr userDrawn="1"/>
        </p:nvSpPr>
        <p:spPr>
          <a:xfrm>
            <a:off x="0" y="1"/>
            <a:ext cx="9144000" cy="1344168"/>
          </a:xfrm>
          <a:prstGeom prst="rect">
            <a:avLst/>
          </a:prstGeom>
          <a:gradFill flip="none" rotWithShape="1">
            <a:gsLst>
              <a:gs pos="1000">
                <a:srgbClr val="B3EFFF"/>
              </a:gs>
              <a:gs pos="58000">
                <a:srgbClr val="09A6E0"/>
              </a:gs>
              <a:gs pos="100000">
                <a:srgbClr val="0178B3"/>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Title 1">
            <a:extLst>
              <a:ext uri="{FF2B5EF4-FFF2-40B4-BE49-F238E27FC236}">
                <a16:creationId xmlns:a16="http://schemas.microsoft.com/office/drawing/2014/main" id="{3E76B21F-36FE-8B44-8234-5FF08E3FC60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1EB1AA-7616-B44B-A10A-93030B799218}"/>
              </a:ext>
            </a:extLst>
          </p:cNvPr>
          <p:cNvSpPr>
            <a:spLocks noGrp="1"/>
          </p:cNvSpPr>
          <p:nvPr>
            <p:ph sz="half" idx="1"/>
          </p:nvPr>
        </p:nvSpPr>
        <p:spPr>
          <a:xfrm>
            <a:off x="628650" y="1410784"/>
            <a:ext cx="2517962" cy="3263504"/>
          </a:xfrm>
          <a:prstGeom prst="rect">
            <a:avLst/>
          </a:prstGeom>
        </p:spPr>
        <p:txBody>
          <a:bodyPr/>
          <a:lstStyle>
            <a:lvl1pPr>
              <a:defRPr sz="2300" baseline="0"/>
            </a:lvl1pPr>
            <a:lvl2pPr>
              <a:defRPr sz="2100" baseline="0"/>
            </a:lvl2pPr>
            <a:lvl4pPr>
              <a:defRPr sz="1700" baseline="0"/>
            </a:lvl4pPr>
            <a:lvl5pPr>
              <a:defRPr sz="1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9052A280-A726-4441-9A45-EEA42E7EB1DF}"/>
              </a:ext>
            </a:extLst>
          </p:cNvPr>
          <p:cNvSpPr>
            <a:spLocks noGrp="1"/>
          </p:cNvSpPr>
          <p:nvPr>
            <p:ph sz="half" idx="10"/>
          </p:nvPr>
        </p:nvSpPr>
        <p:spPr>
          <a:xfrm>
            <a:off x="3313019" y="1410784"/>
            <a:ext cx="2517962" cy="3263504"/>
          </a:xfrm>
          <a:prstGeom prst="rect">
            <a:avLst/>
          </a:prstGeom>
        </p:spPr>
        <p:txBody>
          <a:bodyPr/>
          <a:lstStyle>
            <a:lvl1pPr>
              <a:defRPr sz="2300" baseline="0"/>
            </a:lvl1pPr>
            <a:lvl2pPr>
              <a:defRPr sz="2100" baseline="0"/>
            </a:lvl2pPr>
            <a:lvl4pPr>
              <a:defRPr sz="1700" baseline="0"/>
            </a:lvl4pPr>
            <a:lvl5pPr>
              <a:defRPr sz="1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D509DCE9-550E-BD44-B69D-8063EA228ABA}"/>
              </a:ext>
            </a:extLst>
          </p:cNvPr>
          <p:cNvSpPr>
            <a:spLocks noGrp="1"/>
          </p:cNvSpPr>
          <p:nvPr>
            <p:ph sz="half" idx="11"/>
          </p:nvPr>
        </p:nvSpPr>
        <p:spPr>
          <a:xfrm>
            <a:off x="5997388" y="1410784"/>
            <a:ext cx="2517962" cy="3263504"/>
          </a:xfrm>
          <a:prstGeom prst="rect">
            <a:avLst/>
          </a:prstGeom>
        </p:spPr>
        <p:txBody>
          <a:bodyPr/>
          <a:lstStyle>
            <a:lvl1pPr>
              <a:defRPr sz="2300" baseline="0"/>
            </a:lvl1pPr>
            <a:lvl2pPr>
              <a:defRPr sz="2100" baseline="0"/>
            </a:lvl2pPr>
            <a:lvl4pPr>
              <a:defRPr sz="1700" baseline="0"/>
            </a:lvl4pPr>
            <a:lvl5pPr>
              <a:defRPr sz="1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Google Shape;43;p7">
            <a:extLst>
              <a:ext uri="{FF2B5EF4-FFF2-40B4-BE49-F238E27FC236}">
                <a16:creationId xmlns:a16="http://schemas.microsoft.com/office/drawing/2014/main" id="{3014A5F5-AD98-B84F-A47A-F965CF815D27}"/>
              </a:ext>
            </a:extLst>
          </p:cNvPr>
          <p:cNvSpPr/>
          <p:nvPr userDrawn="1"/>
        </p:nvSpPr>
        <p:spPr>
          <a:xfrm>
            <a:off x="9089700" y="0"/>
            <a:ext cx="54300" cy="5143500"/>
          </a:xfrm>
          <a:prstGeom prst="rect">
            <a:avLst/>
          </a:prstGeom>
          <a:solidFill>
            <a:srgbClr val="00A7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47;p8">
            <a:extLst>
              <a:ext uri="{FF2B5EF4-FFF2-40B4-BE49-F238E27FC236}">
                <a16:creationId xmlns:a16="http://schemas.microsoft.com/office/drawing/2014/main" id="{845DC00B-2D80-644A-821A-5E363603F817}"/>
              </a:ext>
            </a:extLst>
          </p:cNvPr>
          <p:cNvSpPr/>
          <p:nvPr userDrawn="1"/>
        </p:nvSpPr>
        <p:spPr>
          <a:xfrm>
            <a:off x="579000" y="260428"/>
            <a:ext cx="49650" cy="994172"/>
          </a:xfrm>
          <a:prstGeom prst="rect">
            <a:avLst/>
          </a:prstGeom>
          <a:solidFill>
            <a:srgbClr val="00A7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1" name="Picture 20">
            <a:extLst>
              <a:ext uri="{FF2B5EF4-FFF2-40B4-BE49-F238E27FC236}">
                <a16:creationId xmlns:a16="http://schemas.microsoft.com/office/drawing/2014/main" id="{64DA0880-389F-D044-A173-A66EDFD47CBE}"/>
              </a:ext>
            </a:extLst>
          </p:cNvPr>
          <p:cNvPicPr>
            <a:picLocks noChangeAspect="1"/>
          </p:cNvPicPr>
          <p:nvPr userDrawn="1"/>
        </p:nvPicPr>
        <p:blipFill>
          <a:blip r:embed="rId2"/>
          <a:stretch>
            <a:fillRect/>
          </a:stretch>
        </p:blipFill>
        <p:spPr>
          <a:xfrm>
            <a:off x="213352" y="4593475"/>
            <a:ext cx="1982584" cy="365760"/>
          </a:xfrm>
          <a:prstGeom prst="rect">
            <a:avLst/>
          </a:prstGeom>
        </p:spPr>
      </p:pic>
      <p:pic>
        <p:nvPicPr>
          <p:cNvPr id="22" name="Picture 21">
            <a:extLst>
              <a:ext uri="{FF2B5EF4-FFF2-40B4-BE49-F238E27FC236}">
                <a16:creationId xmlns:a16="http://schemas.microsoft.com/office/drawing/2014/main" id="{B1A5A862-31DC-C048-B74E-946C61C4A334}"/>
              </a:ext>
            </a:extLst>
          </p:cNvPr>
          <p:cNvPicPr>
            <a:picLocks noChangeAspect="1"/>
          </p:cNvPicPr>
          <p:nvPr userDrawn="1"/>
        </p:nvPicPr>
        <p:blipFill>
          <a:blip r:embed="rId3"/>
          <a:stretch>
            <a:fillRect/>
          </a:stretch>
        </p:blipFill>
        <p:spPr>
          <a:xfrm>
            <a:off x="7763435" y="4364460"/>
            <a:ext cx="1115568" cy="712957"/>
          </a:xfrm>
          <a:prstGeom prst="rect">
            <a:avLst/>
          </a:prstGeom>
        </p:spPr>
      </p:pic>
    </p:spTree>
    <p:extLst>
      <p:ext uri="{BB962C8B-B14F-4D97-AF65-F5344CB8AC3E}">
        <p14:creationId xmlns:p14="http://schemas.microsoft.com/office/powerpoint/2010/main" val="316157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color" preserve="1">
  <p:cSld name="Title only color">
    <p:spTree>
      <p:nvGrpSpPr>
        <p:cNvPr id="1" name="Shape 50"/>
        <p:cNvGrpSpPr/>
        <p:nvPr/>
      </p:nvGrpSpPr>
      <p:grpSpPr>
        <a:xfrm>
          <a:off x="0" y="0"/>
          <a:ext cx="0" cy="0"/>
          <a:chOff x="0" y="0"/>
          <a:chExt cx="0" cy="0"/>
        </a:xfrm>
      </p:grpSpPr>
      <p:sp>
        <p:nvSpPr>
          <p:cNvPr id="51" name="Google Shape;51;p9"/>
          <p:cNvSpPr/>
          <p:nvPr/>
        </p:nvSpPr>
        <p:spPr>
          <a:xfrm>
            <a:off x="0" y="0"/>
            <a:ext cx="9144000" cy="3745800"/>
          </a:xfrm>
          <a:prstGeom prst="rect">
            <a:avLst/>
          </a:prstGeom>
          <a:gradFill flip="none" rotWithShape="1">
            <a:gsLst>
              <a:gs pos="1000">
                <a:srgbClr val="B3EFFF"/>
              </a:gs>
              <a:gs pos="58000">
                <a:srgbClr val="09A6E0"/>
              </a:gs>
              <a:gs pos="100000">
                <a:srgbClr val="0178B3"/>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52;p9"/>
          <p:cNvSpPr txBox="1">
            <a:spLocks noGrp="1"/>
          </p:cNvSpPr>
          <p:nvPr>
            <p:ph type="title"/>
          </p:nvPr>
        </p:nvSpPr>
        <p:spPr>
          <a:xfrm>
            <a:off x="844425" y="260428"/>
            <a:ext cx="3226800" cy="994172"/>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600"/>
              <a:buNone/>
              <a:defRPr>
                <a:solidFill>
                  <a:srgbClr val="FFFFFF"/>
                </a:solidFill>
              </a:defRPr>
            </a:lvl1pPr>
            <a:lvl2pPr lvl="1" rtl="0">
              <a:spcBef>
                <a:spcPts val="0"/>
              </a:spcBef>
              <a:spcAft>
                <a:spcPts val="0"/>
              </a:spcAft>
              <a:buClr>
                <a:srgbClr val="FFFFFF"/>
              </a:buClr>
              <a:buSzPts val="2600"/>
              <a:buNone/>
              <a:defRPr>
                <a:solidFill>
                  <a:srgbClr val="FFFFFF"/>
                </a:solidFill>
              </a:defRPr>
            </a:lvl2pPr>
            <a:lvl3pPr lvl="2" rtl="0">
              <a:spcBef>
                <a:spcPts val="0"/>
              </a:spcBef>
              <a:spcAft>
                <a:spcPts val="0"/>
              </a:spcAft>
              <a:buClr>
                <a:srgbClr val="FFFFFF"/>
              </a:buClr>
              <a:buSzPts val="2600"/>
              <a:buNone/>
              <a:defRPr>
                <a:solidFill>
                  <a:srgbClr val="FFFFFF"/>
                </a:solidFill>
              </a:defRPr>
            </a:lvl3pPr>
            <a:lvl4pPr lvl="3" rtl="0">
              <a:spcBef>
                <a:spcPts val="0"/>
              </a:spcBef>
              <a:spcAft>
                <a:spcPts val="0"/>
              </a:spcAft>
              <a:buClr>
                <a:srgbClr val="FFFFFF"/>
              </a:buClr>
              <a:buSzPts val="2600"/>
              <a:buNone/>
              <a:defRPr>
                <a:solidFill>
                  <a:srgbClr val="FFFFFF"/>
                </a:solidFill>
              </a:defRPr>
            </a:lvl4pPr>
            <a:lvl5pPr lvl="4" rtl="0">
              <a:spcBef>
                <a:spcPts val="0"/>
              </a:spcBef>
              <a:spcAft>
                <a:spcPts val="0"/>
              </a:spcAft>
              <a:buClr>
                <a:srgbClr val="FFFFFF"/>
              </a:buClr>
              <a:buSzPts val="2600"/>
              <a:buNone/>
              <a:defRPr>
                <a:solidFill>
                  <a:srgbClr val="FFFFFF"/>
                </a:solidFill>
              </a:defRPr>
            </a:lvl5pPr>
            <a:lvl6pPr lvl="5" rtl="0">
              <a:spcBef>
                <a:spcPts val="0"/>
              </a:spcBef>
              <a:spcAft>
                <a:spcPts val="0"/>
              </a:spcAft>
              <a:buClr>
                <a:srgbClr val="FFFFFF"/>
              </a:buClr>
              <a:buSzPts val="2600"/>
              <a:buNone/>
              <a:defRPr>
                <a:solidFill>
                  <a:srgbClr val="FFFFFF"/>
                </a:solidFill>
              </a:defRPr>
            </a:lvl6pPr>
            <a:lvl7pPr lvl="6" rtl="0">
              <a:spcBef>
                <a:spcPts val="0"/>
              </a:spcBef>
              <a:spcAft>
                <a:spcPts val="0"/>
              </a:spcAft>
              <a:buClr>
                <a:srgbClr val="FFFFFF"/>
              </a:buClr>
              <a:buSzPts val="2600"/>
              <a:buNone/>
              <a:defRPr>
                <a:solidFill>
                  <a:srgbClr val="FFFFFF"/>
                </a:solidFill>
              </a:defRPr>
            </a:lvl7pPr>
            <a:lvl8pPr lvl="7" rtl="0">
              <a:spcBef>
                <a:spcPts val="0"/>
              </a:spcBef>
              <a:spcAft>
                <a:spcPts val="0"/>
              </a:spcAft>
              <a:buClr>
                <a:srgbClr val="FFFFFF"/>
              </a:buClr>
              <a:buSzPts val="2600"/>
              <a:buNone/>
              <a:defRPr>
                <a:solidFill>
                  <a:srgbClr val="FFFFFF"/>
                </a:solidFill>
              </a:defRPr>
            </a:lvl8pPr>
            <a:lvl9pPr lvl="8" rtl="0">
              <a:spcBef>
                <a:spcPts val="0"/>
              </a:spcBef>
              <a:spcAft>
                <a:spcPts val="0"/>
              </a:spcAft>
              <a:buClr>
                <a:srgbClr val="FFFFFF"/>
              </a:buClr>
              <a:buSzPts val="2600"/>
              <a:buNone/>
              <a:defRPr>
                <a:solidFill>
                  <a:srgbClr val="FFFFFF"/>
                </a:solidFill>
              </a:defRPr>
            </a:lvl9pPr>
          </a:lstStyle>
          <a:p>
            <a:endParaRPr dirty="0"/>
          </a:p>
        </p:txBody>
      </p:sp>
      <p:sp>
        <p:nvSpPr>
          <p:cNvPr id="6" name="Google Shape;47;p8">
            <a:extLst>
              <a:ext uri="{FF2B5EF4-FFF2-40B4-BE49-F238E27FC236}">
                <a16:creationId xmlns:a16="http://schemas.microsoft.com/office/drawing/2014/main" id="{8A425E54-7EAC-4148-9123-462728DBA66A}"/>
              </a:ext>
            </a:extLst>
          </p:cNvPr>
          <p:cNvSpPr/>
          <p:nvPr userDrawn="1"/>
        </p:nvSpPr>
        <p:spPr>
          <a:xfrm>
            <a:off x="579000" y="260428"/>
            <a:ext cx="49650" cy="994172"/>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8" name="Picture 7">
            <a:extLst>
              <a:ext uri="{FF2B5EF4-FFF2-40B4-BE49-F238E27FC236}">
                <a16:creationId xmlns:a16="http://schemas.microsoft.com/office/drawing/2014/main" id="{2E48A1AE-7384-DF41-A97B-A92D1E2C7622}"/>
              </a:ext>
            </a:extLst>
          </p:cNvPr>
          <p:cNvPicPr>
            <a:picLocks noChangeAspect="1"/>
          </p:cNvPicPr>
          <p:nvPr userDrawn="1"/>
        </p:nvPicPr>
        <p:blipFill>
          <a:blip r:embed="rId2"/>
          <a:stretch>
            <a:fillRect/>
          </a:stretch>
        </p:blipFill>
        <p:spPr>
          <a:xfrm>
            <a:off x="3624348" y="3847656"/>
            <a:ext cx="1828800" cy="1168782"/>
          </a:xfrm>
          <a:prstGeom prst="rect">
            <a:avLst/>
          </a:prstGeom>
        </p:spPr>
      </p:pic>
    </p:spTree>
    <p:extLst>
      <p:ext uri="{BB962C8B-B14F-4D97-AF65-F5344CB8AC3E}">
        <p14:creationId xmlns:p14="http://schemas.microsoft.com/office/powerpoint/2010/main" val="1498469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_Logo Right">
    <p:spTree>
      <p:nvGrpSpPr>
        <p:cNvPr id="1" name=""/>
        <p:cNvGrpSpPr/>
        <p:nvPr/>
      </p:nvGrpSpPr>
      <p:grpSpPr>
        <a:xfrm>
          <a:off x="0" y="0"/>
          <a:ext cx="0" cy="0"/>
          <a:chOff x="0" y="0"/>
          <a:chExt cx="0" cy="0"/>
        </a:xfrm>
      </p:grpSpPr>
      <p:sp>
        <p:nvSpPr>
          <p:cNvPr id="12" name="Google Shape;73;p14">
            <a:extLst>
              <a:ext uri="{FF2B5EF4-FFF2-40B4-BE49-F238E27FC236}">
                <a16:creationId xmlns:a16="http://schemas.microsoft.com/office/drawing/2014/main" id="{0683C5D1-B104-8346-9C89-C5F0A89A2F99}"/>
              </a:ext>
            </a:extLst>
          </p:cNvPr>
          <p:cNvSpPr/>
          <p:nvPr userDrawn="1"/>
        </p:nvSpPr>
        <p:spPr>
          <a:xfrm>
            <a:off x="0" y="1"/>
            <a:ext cx="9144000" cy="1344168"/>
          </a:xfrm>
          <a:prstGeom prst="rect">
            <a:avLst/>
          </a:prstGeom>
          <a:gradFill flip="none" rotWithShape="1">
            <a:gsLst>
              <a:gs pos="1000">
                <a:srgbClr val="B3EFFF"/>
              </a:gs>
              <a:gs pos="58000">
                <a:srgbClr val="09A6E0"/>
              </a:gs>
              <a:gs pos="100000">
                <a:srgbClr val="0178B3"/>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Title 1">
            <a:extLst>
              <a:ext uri="{FF2B5EF4-FFF2-40B4-BE49-F238E27FC236}">
                <a16:creationId xmlns:a16="http://schemas.microsoft.com/office/drawing/2014/main" id="{33B8A743-A5C2-5B4C-A554-6CD6B4AE094A}"/>
              </a:ext>
            </a:extLst>
          </p:cNvPr>
          <p:cNvSpPr>
            <a:spLocks noGrp="1"/>
          </p:cNvSpPr>
          <p:nvPr>
            <p:ph type="title"/>
          </p:nvPr>
        </p:nvSpPr>
        <p:spPr>
          <a:xfrm>
            <a:off x="628650" y="273844"/>
            <a:ext cx="7886700" cy="994172"/>
          </a:xfrm>
          <a:prstGeom prst="rect">
            <a:avLst/>
          </a:prstGeom>
        </p:spPr>
        <p:txBody>
          <a:bodyPr/>
          <a:lstStyle/>
          <a:p>
            <a:r>
              <a:rPr lang="en-US" dirty="0"/>
              <a:t>Click to edit Master title style</a:t>
            </a:r>
          </a:p>
        </p:txBody>
      </p:sp>
      <p:sp>
        <p:nvSpPr>
          <p:cNvPr id="5" name="Google Shape;43;p7">
            <a:extLst>
              <a:ext uri="{FF2B5EF4-FFF2-40B4-BE49-F238E27FC236}">
                <a16:creationId xmlns:a16="http://schemas.microsoft.com/office/drawing/2014/main" id="{F564CA7B-C32C-FA4A-83FA-BC63F1B35451}"/>
              </a:ext>
            </a:extLst>
          </p:cNvPr>
          <p:cNvSpPr/>
          <p:nvPr userDrawn="1"/>
        </p:nvSpPr>
        <p:spPr>
          <a:xfrm>
            <a:off x="9089700" y="0"/>
            <a:ext cx="54300" cy="5143500"/>
          </a:xfrm>
          <a:prstGeom prst="rect">
            <a:avLst/>
          </a:prstGeom>
          <a:solidFill>
            <a:srgbClr val="00A7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47;p8">
            <a:extLst>
              <a:ext uri="{FF2B5EF4-FFF2-40B4-BE49-F238E27FC236}">
                <a16:creationId xmlns:a16="http://schemas.microsoft.com/office/drawing/2014/main" id="{3859A1BE-8DF2-D841-9BE9-29B78D3F2E98}"/>
              </a:ext>
            </a:extLst>
          </p:cNvPr>
          <p:cNvSpPr/>
          <p:nvPr userDrawn="1"/>
        </p:nvSpPr>
        <p:spPr>
          <a:xfrm>
            <a:off x="579000" y="260428"/>
            <a:ext cx="49650" cy="994172"/>
          </a:xfrm>
          <a:prstGeom prst="rect">
            <a:avLst/>
          </a:prstGeom>
          <a:solidFill>
            <a:srgbClr val="00A7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4" name="Picture 13">
            <a:extLst>
              <a:ext uri="{FF2B5EF4-FFF2-40B4-BE49-F238E27FC236}">
                <a16:creationId xmlns:a16="http://schemas.microsoft.com/office/drawing/2014/main" id="{F5D105AD-18E3-EF4D-A126-7DC265AF7B32}"/>
              </a:ext>
            </a:extLst>
          </p:cNvPr>
          <p:cNvPicPr>
            <a:picLocks noChangeAspect="1"/>
          </p:cNvPicPr>
          <p:nvPr userDrawn="1"/>
        </p:nvPicPr>
        <p:blipFill>
          <a:blip r:embed="rId2"/>
          <a:stretch>
            <a:fillRect/>
          </a:stretch>
        </p:blipFill>
        <p:spPr>
          <a:xfrm>
            <a:off x="213352" y="4593475"/>
            <a:ext cx="1982584" cy="365760"/>
          </a:xfrm>
          <a:prstGeom prst="rect">
            <a:avLst/>
          </a:prstGeom>
        </p:spPr>
      </p:pic>
      <p:pic>
        <p:nvPicPr>
          <p:cNvPr id="15" name="Picture 14">
            <a:extLst>
              <a:ext uri="{FF2B5EF4-FFF2-40B4-BE49-F238E27FC236}">
                <a16:creationId xmlns:a16="http://schemas.microsoft.com/office/drawing/2014/main" id="{0F2062C0-326C-1142-9EB6-1C75EA61C9B3}"/>
              </a:ext>
            </a:extLst>
          </p:cNvPr>
          <p:cNvPicPr>
            <a:picLocks noChangeAspect="1"/>
          </p:cNvPicPr>
          <p:nvPr userDrawn="1"/>
        </p:nvPicPr>
        <p:blipFill>
          <a:blip r:embed="rId3"/>
          <a:stretch>
            <a:fillRect/>
          </a:stretch>
        </p:blipFill>
        <p:spPr>
          <a:xfrm>
            <a:off x="7763435" y="4364460"/>
            <a:ext cx="1115568" cy="712957"/>
          </a:xfrm>
          <a:prstGeom prst="rect">
            <a:avLst/>
          </a:prstGeom>
        </p:spPr>
      </p:pic>
    </p:spTree>
    <p:extLst>
      <p:ext uri="{BB962C8B-B14F-4D97-AF65-F5344CB8AC3E}">
        <p14:creationId xmlns:p14="http://schemas.microsoft.com/office/powerpoint/2010/main" val="3178092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018BAA-8FE9-E04A-9143-97282E82F868}"/>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014BCAC-BFB3-6645-91F1-EE58E13774C8}"/>
              </a:ext>
            </a:extLst>
          </p:cNvPr>
          <p:cNvSpPr>
            <a:spLocks noGrp="1"/>
          </p:cNvSpPr>
          <p:nvPr>
            <p:ph type="body" idx="1"/>
          </p:nvPr>
        </p:nvSpPr>
        <p:spPr>
          <a:xfrm>
            <a:off x="628650" y="1411578"/>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Tree>
    <p:extLst>
      <p:ext uri="{BB962C8B-B14F-4D97-AF65-F5344CB8AC3E}">
        <p14:creationId xmlns:p14="http://schemas.microsoft.com/office/powerpoint/2010/main" val="406276542"/>
      </p:ext>
    </p:extLst>
  </p:cSld>
  <p:clrMap bg1="lt1" tx1="dk1" bg2="lt2" tx2="dk2" accent1="accent1" accent2="accent2" accent3="accent3" accent4="accent4" accent5="accent5" accent6="accent6" hlink="hlink" folHlink="folHlink"/>
  <p:sldLayoutIdLst>
    <p:sldLayoutId id="2147483685" r:id="rId1"/>
    <p:sldLayoutId id="2147483667" r:id="rId2"/>
    <p:sldLayoutId id="2147483674" r:id="rId3"/>
    <p:sldLayoutId id="2147483688" r:id="rId4"/>
    <p:sldLayoutId id="2147483675" r:id="rId5"/>
    <p:sldLayoutId id="2147483677" r:id="rId6"/>
    <p:sldLayoutId id="2147483686" r:id="rId7"/>
    <p:sldLayoutId id="2147483689" r:id="rId8"/>
    <p:sldLayoutId id="2147483679" r:id="rId9"/>
    <p:sldLayoutId id="2147483687" r:id="rId10"/>
    <p:sldLayoutId id="2147483694" r:id="rId11"/>
    <p:sldLayoutId id="2147483680" r:id="rId12"/>
    <p:sldLayoutId id="2147483656" r:id="rId13"/>
    <p:sldLayoutId id="2147483701" r:id="rId14"/>
    <p:sldLayoutId id="2147483660" r:id="rId15"/>
    <p:sldLayoutId id="2147483691" r:id="rId16"/>
    <p:sldLayoutId id="2147483696" r:id="rId17"/>
    <p:sldLayoutId id="2147483690" r:id="rId18"/>
    <p:sldLayoutId id="2147483693" r:id="rId19"/>
    <p:sldLayoutId id="2147483695" r:id="rId20"/>
  </p:sldLayoutIdLst>
  <p:txStyles>
    <p:titleStyle>
      <a:lvl1pPr algn="l" defTabSz="914400" rtl="0" eaLnBrk="1" latinLnBrk="0" hangingPunct="1">
        <a:lnSpc>
          <a:spcPct val="90000"/>
        </a:lnSpc>
        <a:spcBef>
          <a:spcPct val="0"/>
        </a:spcBef>
        <a:buNone/>
        <a:defRPr lang="en-US" sz="3200" b="0" i="0" u="none" strike="noStrike" kern="1200" cap="none" baseline="0" smtClean="0">
          <a:solidFill>
            <a:schemeClr val="bg1"/>
          </a:solidFill>
          <a:latin typeface="Arial" panose="020B0604020202020204" pitchFamily="34" charset="0"/>
          <a:ea typeface="arial" panose="020B0606030504020204" pitchFamily="34" charset="0"/>
          <a:cs typeface="arial" panose="020B0606030504020204" pitchFamily="34" charset="0"/>
          <a:sym typeface="Titillium Web"/>
        </a:defRPr>
      </a:lvl1pPr>
    </p:titleStyle>
    <p:bodyStyle>
      <a:lvl1pPr marL="228600" indent="-228600" algn="l" defTabSz="914400" rtl="0" eaLnBrk="1" latinLnBrk="0" hangingPunct="1">
        <a:lnSpc>
          <a:spcPct val="90000"/>
        </a:lnSpc>
        <a:spcBef>
          <a:spcPts val="1000"/>
        </a:spcBef>
        <a:buClr>
          <a:srgbClr val="E53C2E"/>
        </a:buClr>
        <a:buFont typeface="Arial" panose="020B0604020202020204" pitchFamily="34" charset="0"/>
        <a:buChar char="•"/>
        <a:defRPr sz="2800" kern="1200" baseline="0">
          <a:solidFill>
            <a:schemeClr val="tx1"/>
          </a:solidFill>
          <a:latin typeface="Arial" panose="020B0604020202020204" pitchFamily="34" charset="0"/>
          <a:ea typeface="arial" panose="020B0606030504020204" pitchFamily="34" charset="0"/>
          <a:cs typeface="arial" panose="020B0606030504020204" pitchFamily="34" charset="0"/>
        </a:defRPr>
      </a:lvl1pPr>
      <a:lvl2pPr marL="685800" indent="-228600" algn="l" defTabSz="914400" rtl="0" eaLnBrk="1" latinLnBrk="0" hangingPunct="1">
        <a:lnSpc>
          <a:spcPct val="90000"/>
        </a:lnSpc>
        <a:spcBef>
          <a:spcPts val="500"/>
        </a:spcBef>
        <a:buClr>
          <a:srgbClr val="00A7E1"/>
        </a:buClr>
        <a:buFont typeface="Arial" panose="020B0604020202020204" pitchFamily="34" charset="0"/>
        <a:buChar char="•"/>
        <a:defRPr sz="2400" kern="1200" baseline="0">
          <a:solidFill>
            <a:schemeClr val="tx1"/>
          </a:solidFill>
          <a:latin typeface="Arial" panose="020B0604020202020204" pitchFamily="34" charset="0"/>
          <a:ea typeface="arial" panose="020B0606030504020204" pitchFamily="34" charset="0"/>
          <a:cs typeface="arial" panose="020B0606030504020204" pitchFamily="34" charset="0"/>
        </a:defRPr>
      </a:lvl2pPr>
      <a:lvl3pPr marL="1143000" indent="-228600" algn="l" defTabSz="914400" rtl="0" eaLnBrk="1" latinLnBrk="0" hangingPunct="1">
        <a:lnSpc>
          <a:spcPct val="90000"/>
        </a:lnSpc>
        <a:spcBef>
          <a:spcPts val="500"/>
        </a:spcBef>
        <a:buClr>
          <a:srgbClr val="F38A00"/>
        </a:buClr>
        <a:buFont typeface="Arial" panose="020B0604020202020204" pitchFamily="34" charset="0"/>
        <a:buChar char="•"/>
        <a:defRPr sz="2000" kern="1200" baseline="0">
          <a:solidFill>
            <a:schemeClr val="tx1"/>
          </a:solidFill>
          <a:latin typeface="Arial" panose="020B0604020202020204" pitchFamily="34" charset="0"/>
          <a:ea typeface="arial" panose="020B0606030504020204" pitchFamily="34" charset="0"/>
          <a:cs typeface="arial" panose="020B0606030504020204" pitchFamily="34" charset="0"/>
        </a:defRPr>
      </a:lvl3pPr>
      <a:lvl4pPr marL="1600200" indent="-228600" algn="l" defTabSz="914400" rtl="0" eaLnBrk="1" latinLnBrk="0" hangingPunct="1">
        <a:lnSpc>
          <a:spcPct val="90000"/>
        </a:lnSpc>
        <a:spcBef>
          <a:spcPts val="500"/>
        </a:spcBef>
        <a:buClr>
          <a:srgbClr val="766FB0"/>
        </a:buClr>
        <a:buFont typeface="Arial" panose="020B0604020202020204" pitchFamily="34" charset="0"/>
        <a:buChar char="•"/>
        <a:defRPr sz="1800" kern="1200" baseline="0">
          <a:solidFill>
            <a:schemeClr val="tx1"/>
          </a:solidFill>
          <a:latin typeface="Arial" panose="020B0604020202020204" pitchFamily="34" charset="0"/>
          <a:ea typeface="arial" panose="020B0606030504020204" pitchFamily="34" charset="0"/>
          <a:cs typeface="arial" panose="020B0606030504020204" pitchFamily="34" charset="0"/>
        </a:defRPr>
      </a:lvl4pPr>
      <a:lvl5pPr marL="2057400" indent="-228600" algn="l" defTabSz="914400" rtl="0" eaLnBrk="1" latinLnBrk="0" hangingPunct="1">
        <a:lnSpc>
          <a:spcPct val="90000"/>
        </a:lnSpc>
        <a:spcBef>
          <a:spcPts val="500"/>
        </a:spcBef>
        <a:buClr>
          <a:srgbClr val="6CC049"/>
        </a:buClr>
        <a:buFont typeface="Arial" panose="020B0604020202020204" pitchFamily="34" charset="0"/>
        <a:buChar char="•"/>
        <a:defRPr sz="1800" kern="1200" baseline="0">
          <a:solidFill>
            <a:schemeClr val="tx1"/>
          </a:solidFill>
          <a:latin typeface="Arial" panose="020B0604020202020204" pitchFamily="34" charset="0"/>
          <a:ea typeface="arial" panose="020B0606030504020204" pitchFamily="34" charset="0"/>
          <a:cs typeface="arial"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arial" panose="020B0606030504020204" pitchFamily="34" charset="0"/>
          <a:cs typeface="arial" panose="020B0606030504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hyperlink" Target="https://waswug.wsipc.org/present/presenter-2023"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mailto:info@wsipc.org"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48E250-D4F9-944C-A3BC-4628F4E5923A}"/>
              </a:ext>
            </a:extLst>
          </p:cNvPr>
          <p:cNvSpPr>
            <a:spLocks noGrp="1"/>
          </p:cNvSpPr>
          <p:nvPr>
            <p:ph type="title"/>
          </p:nvPr>
        </p:nvSpPr>
        <p:spPr/>
        <p:txBody>
          <a:bodyPr/>
          <a:lstStyle/>
          <a:p>
            <a:r>
              <a:rPr lang="en-US" dirty="0"/>
              <a:t>Presenter Responsibilities</a:t>
            </a:r>
            <a:r>
              <a:rPr lang="en-US" sz="2400" dirty="0"/>
              <a:t> </a:t>
            </a:r>
            <a:r>
              <a:rPr lang="en-US" sz="1900" dirty="0"/>
              <a:t>– remove this slide</a:t>
            </a:r>
          </a:p>
        </p:txBody>
      </p:sp>
      <p:sp>
        <p:nvSpPr>
          <p:cNvPr id="4" name="Content Placeholder 3">
            <a:extLst>
              <a:ext uri="{FF2B5EF4-FFF2-40B4-BE49-F238E27FC236}">
                <a16:creationId xmlns:a16="http://schemas.microsoft.com/office/drawing/2014/main" id="{AC0BC0D6-289E-5A4A-97BF-93CB5215FAF2}"/>
              </a:ext>
            </a:extLst>
          </p:cNvPr>
          <p:cNvSpPr>
            <a:spLocks noGrp="1"/>
          </p:cNvSpPr>
          <p:nvPr>
            <p:ph idx="1"/>
          </p:nvPr>
        </p:nvSpPr>
        <p:spPr/>
        <p:txBody>
          <a:bodyPr>
            <a:noAutofit/>
          </a:bodyPr>
          <a:lstStyle/>
          <a:p>
            <a:r>
              <a:rPr lang="en-US" sz="2000" dirty="0"/>
              <a:t>Verify that the data you’re going to use </a:t>
            </a:r>
            <a:r>
              <a:rPr lang="en-US" sz="2000" b="1" dirty="0">
                <a:solidFill>
                  <a:srgbClr val="FF0000"/>
                </a:solidFill>
              </a:rPr>
              <a:t>does not contain any personally identifiable information (PII)</a:t>
            </a:r>
            <a:r>
              <a:rPr lang="en-US" sz="2000" dirty="0"/>
              <a:t>, and is set up with the correct examples and </a:t>
            </a:r>
            <a:r>
              <a:rPr lang="en-US" sz="2000" dirty="0" smtClean="0"/>
              <a:t>scenarios.</a:t>
            </a:r>
            <a:endParaRPr lang="en-US" sz="2000" dirty="0"/>
          </a:p>
          <a:p>
            <a:r>
              <a:rPr lang="en-US" sz="2000" dirty="0"/>
              <a:t>If the focus of your session changes during your preparation, update Title and Description of session as necessary, following steps outlined in your presenter acceptance </a:t>
            </a:r>
            <a:r>
              <a:rPr lang="en-US" sz="2000" dirty="0" smtClean="0"/>
              <a:t>email.</a:t>
            </a:r>
          </a:p>
          <a:p>
            <a:r>
              <a:rPr lang="en-US" sz="2000" dirty="0" smtClean="0"/>
              <a:t>Practice </a:t>
            </a:r>
            <a:r>
              <a:rPr lang="en-US" sz="2000" dirty="0"/>
              <a:t>your session and ensure content is no less than 45 minutes, no greater than 60 </a:t>
            </a:r>
            <a:r>
              <a:rPr lang="en-US" sz="2000" dirty="0" smtClean="0"/>
              <a:t>minutes (unless </a:t>
            </a:r>
            <a:r>
              <a:rPr lang="en-US" sz="2000" dirty="0"/>
              <a:t>you are providing a 90-minute presentation or one that spans more than a single time block).</a:t>
            </a:r>
          </a:p>
          <a:p>
            <a:endParaRPr lang="en-US" sz="2000" dirty="0"/>
          </a:p>
          <a:p>
            <a:endParaRPr lang="en-US" sz="2000" dirty="0"/>
          </a:p>
        </p:txBody>
      </p:sp>
    </p:spTree>
    <p:extLst>
      <p:ext uri="{BB962C8B-B14F-4D97-AF65-F5344CB8AC3E}">
        <p14:creationId xmlns:p14="http://schemas.microsoft.com/office/powerpoint/2010/main" val="2656275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Materials - Qmlativ</a:t>
            </a:r>
          </a:p>
        </p:txBody>
      </p:sp>
      <p:sp>
        <p:nvSpPr>
          <p:cNvPr id="5" name="Content Placeholder 4">
            <a:extLst>
              <a:ext uri="{FF2B5EF4-FFF2-40B4-BE49-F238E27FC236}">
                <a16:creationId xmlns:a16="http://schemas.microsoft.com/office/drawing/2014/main" id="{3BA2D805-4916-3D46-80F5-1F50335D4FFD}"/>
              </a:ext>
            </a:extLst>
          </p:cNvPr>
          <p:cNvSpPr>
            <a:spLocks noGrp="1"/>
          </p:cNvSpPr>
          <p:nvPr>
            <p:ph idx="1"/>
          </p:nvPr>
        </p:nvSpPr>
        <p:spPr/>
        <p:txBody>
          <a:bodyPr>
            <a:normAutofit/>
          </a:bodyPr>
          <a:lstStyle/>
          <a:p>
            <a:r>
              <a:rPr lang="en-US" dirty="0"/>
              <a:t>Resources for this session can be found within the Qmlativ Knowledge Hub</a:t>
            </a:r>
          </a:p>
          <a:p>
            <a:r>
              <a:rPr lang="en-US" dirty="0"/>
              <a:t>Click </a:t>
            </a:r>
            <a:r>
              <a:rPr lang="en-US" b="1" dirty="0"/>
              <a:t>Knowledge Hub </a:t>
            </a:r>
            <a:r>
              <a:rPr lang="en-US" dirty="0"/>
              <a:t>near the top right of the screen</a:t>
            </a:r>
            <a:endParaRPr lang="en-US" i="1" dirty="0"/>
          </a:p>
          <a:p>
            <a:pPr lvl="1"/>
            <a:r>
              <a:rPr lang="en-US" sz="2300" dirty="0"/>
              <a:t>Select </a:t>
            </a:r>
            <a:r>
              <a:rPr lang="en-US" sz="2300" b="1" dirty="0"/>
              <a:t>Help Center </a:t>
            </a:r>
            <a:r>
              <a:rPr lang="en-US" sz="2300" dirty="0"/>
              <a:t>to access related documentation</a:t>
            </a:r>
          </a:p>
          <a:p>
            <a:pPr lvl="1"/>
            <a:r>
              <a:rPr lang="en-US" sz="2300" dirty="0"/>
              <a:t>Select </a:t>
            </a:r>
            <a:r>
              <a:rPr lang="en-US" sz="2300" b="1" dirty="0"/>
              <a:t>Professional Development Center </a:t>
            </a:r>
            <a:r>
              <a:rPr lang="en-US" sz="2300" dirty="0"/>
              <a:t>to access self-paced courses related to your job function</a:t>
            </a:r>
          </a:p>
        </p:txBody>
      </p:sp>
    </p:spTree>
    <p:extLst>
      <p:ext uri="{BB962C8B-B14F-4D97-AF65-F5344CB8AC3E}">
        <p14:creationId xmlns:p14="http://schemas.microsoft.com/office/powerpoint/2010/main" val="1564026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Materials - Handout</a:t>
            </a:r>
          </a:p>
        </p:txBody>
      </p:sp>
      <p:sp>
        <p:nvSpPr>
          <p:cNvPr id="5" name="Content Placeholder 4">
            <a:extLst>
              <a:ext uri="{FF2B5EF4-FFF2-40B4-BE49-F238E27FC236}">
                <a16:creationId xmlns:a16="http://schemas.microsoft.com/office/drawing/2014/main" id="{2500F861-7D65-5144-ADDE-EF30CFB0FF31}"/>
              </a:ext>
            </a:extLst>
          </p:cNvPr>
          <p:cNvSpPr>
            <a:spLocks noGrp="1"/>
          </p:cNvSpPr>
          <p:nvPr>
            <p:ph idx="1"/>
          </p:nvPr>
        </p:nvSpPr>
        <p:spPr/>
        <p:txBody>
          <a:bodyPr/>
          <a:lstStyle/>
          <a:p>
            <a:r>
              <a:rPr lang="en-US" dirty="0"/>
              <a:t>During my session I’ll be referring to information you can find in a handout I’ve posted to the WASWUG </a:t>
            </a:r>
            <a:r>
              <a:rPr lang="en-US" dirty="0" smtClean="0"/>
              <a:t>event app </a:t>
            </a:r>
            <a:r>
              <a:rPr lang="en-US" dirty="0"/>
              <a:t>and the </a:t>
            </a:r>
            <a:r>
              <a:rPr lang="en-US" dirty="0" smtClean="0"/>
              <a:t>Attendee Hub </a:t>
            </a:r>
            <a:r>
              <a:rPr lang="en-US" dirty="0"/>
              <a:t>virtual platform:</a:t>
            </a:r>
          </a:p>
          <a:p>
            <a:pPr lvl="1"/>
            <a:r>
              <a:rPr lang="en-US" dirty="0"/>
              <a:t>Handout -&lt;insert the name of your session&gt;</a:t>
            </a:r>
          </a:p>
          <a:p>
            <a:pPr marL="0" indent="0">
              <a:buNone/>
            </a:pPr>
            <a:endParaRPr lang="en-US" dirty="0"/>
          </a:p>
        </p:txBody>
      </p:sp>
    </p:spTree>
    <p:extLst>
      <p:ext uri="{BB962C8B-B14F-4D97-AF65-F5344CB8AC3E}">
        <p14:creationId xmlns:p14="http://schemas.microsoft.com/office/powerpoint/2010/main" val="1007759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this session, &lt;select from below&gt;</a:t>
            </a:r>
          </a:p>
        </p:txBody>
      </p:sp>
      <p:sp>
        <p:nvSpPr>
          <p:cNvPr id="5" name="Content Placeholder 4">
            <a:extLst>
              <a:ext uri="{FF2B5EF4-FFF2-40B4-BE49-F238E27FC236}">
                <a16:creationId xmlns:a16="http://schemas.microsoft.com/office/drawing/2014/main" id="{6AE89BA5-8954-3644-B70B-A1CCCCFCC3EE}"/>
              </a:ext>
            </a:extLst>
          </p:cNvPr>
          <p:cNvSpPr>
            <a:spLocks noGrp="1"/>
          </p:cNvSpPr>
          <p:nvPr>
            <p:ph idx="1"/>
          </p:nvPr>
        </p:nvSpPr>
        <p:spPr>
          <a:xfrm>
            <a:off x="628650" y="1410784"/>
            <a:ext cx="7886700" cy="3108462"/>
          </a:xfrm>
        </p:spPr>
        <p:txBody>
          <a:bodyPr>
            <a:normAutofit fontScale="85000" lnSpcReduction="20000"/>
          </a:bodyPr>
          <a:lstStyle/>
          <a:p>
            <a:pPr marL="54864" indent="0">
              <a:lnSpc>
                <a:spcPct val="110000"/>
              </a:lnSpc>
              <a:buNone/>
            </a:pPr>
            <a:r>
              <a:rPr lang="en-US" dirty="0"/>
              <a:t>&lt;choose: “you’ll see…” or ”I’ll show you…” or “I’ll demonstrate…”&gt;</a:t>
            </a:r>
          </a:p>
          <a:p>
            <a:pPr>
              <a:lnSpc>
                <a:spcPct val="110000"/>
              </a:lnSpc>
            </a:pPr>
            <a:r>
              <a:rPr lang="en-US" dirty="0"/>
              <a:t>Objective #1</a:t>
            </a:r>
          </a:p>
          <a:p>
            <a:pPr>
              <a:lnSpc>
                <a:spcPct val="110000"/>
              </a:lnSpc>
            </a:pPr>
            <a:r>
              <a:rPr lang="en-US" dirty="0"/>
              <a:t>Objective #2</a:t>
            </a:r>
          </a:p>
          <a:p>
            <a:pPr>
              <a:lnSpc>
                <a:spcPct val="110000"/>
              </a:lnSpc>
            </a:pPr>
            <a:r>
              <a:rPr lang="en-US" dirty="0"/>
              <a:t>Objective #3</a:t>
            </a:r>
          </a:p>
          <a:p>
            <a:pPr>
              <a:lnSpc>
                <a:spcPct val="110000"/>
              </a:lnSpc>
            </a:pPr>
            <a:r>
              <a:rPr lang="en-US" dirty="0"/>
              <a:t>Objective #4</a:t>
            </a:r>
          </a:p>
          <a:p>
            <a:pPr>
              <a:lnSpc>
                <a:spcPct val="110000"/>
              </a:lnSpc>
            </a:pPr>
            <a:r>
              <a:rPr lang="en-US" dirty="0"/>
              <a:t>Etc.</a:t>
            </a:r>
          </a:p>
          <a:p>
            <a:endParaRPr lang="en-US" dirty="0"/>
          </a:p>
        </p:txBody>
      </p:sp>
    </p:spTree>
    <p:extLst>
      <p:ext uri="{BB962C8B-B14F-4D97-AF65-F5344CB8AC3E}">
        <p14:creationId xmlns:p14="http://schemas.microsoft.com/office/powerpoint/2010/main" val="374058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Demonstration</a:t>
            </a:r>
          </a:p>
        </p:txBody>
      </p:sp>
      <p:sp>
        <p:nvSpPr>
          <p:cNvPr id="3" name="Content Placeholder 2">
            <a:extLst>
              <a:ext uri="{FF2B5EF4-FFF2-40B4-BE49-F238E27FC236}">
                <a16:creationId xmlns:a16="http://schemas.microsoft.com/office/drawing/2014/main" id="{60513EBB-70AE-2D44-9EB3-1998B92076E6}"/>
              </a:ext>
            </a:extLst>
          </p:cNvPr>
          <p:cNvSpPr>
            <a:spLocks noGrp="1"/>
          </p:cNvSpPr>
          <p:nvPr>
            <p:ph idx="1"/>
          </p:nvPr>
        </p:nvSpPr>
        <p:spPr/>
        <p:txBody>
          <a:bodyPr/>
          <a:lstStyle/>
          <a:p>
            <a:r>
              <a:rPr lang="en-US" dirty="0"/>
              <a:t>Let’s take a look…</a:t>
            </a:r>
          </a:p>
          <a:p>
            <a:endParaRPr lang="en-US" dirty="0"/>
          </a:p>
        </p:txBody>
      </p:sp>
    </p:spTree>
    <p:extLst>
      <p:ext uri="{BB962C8B-B14F-4D97-AF65-F5344CB8AC3E}">
        <p14:creationId xmlns:p14="http://schemas.microsoft.com/office/powerpoint/2010/main" val="1706756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 the Qmlativ Skyward Community!</a:t>
            </a:r>
          </a:p>
        </p:txBody>
      </p:sp>
      <p:sp>
        <p:nvSpPr>
          <p:cNvPr id="7" name="Content Placeholder 6">
            <a:extLst>
              <a:ext uri="{FF2B5EF4-FFF2-40B4-BE49-F238E27FC236}">
                <a16:creationId xmlns:a16="http://schemas.microsoft.com/office/drawing/2014/main" id="{DC48D192-0CAD-F14E-9DE1-0EB8776A3032}"/>
              </a:ext>
            </a:extLst>
          </p:cNvPr>
          <p:cNvSpPr>
            <a:spLocks noGrp="1"/>
          </p:cNvSpPr>
          <p:nvPr>
            <p:ph idx="1"/>
          </p:nvPr>
        </p:nvSpPr>
        <p:spPr/>
        <p:txBody>
          <a:bodyPr/>
          <a:lstStyle/>
          <a:p>
            <a:r>
              <a:rPr lang="en-US" sz="2200" dirty="0"/>
              <a:t>The </a:t>
            </a:r>
            <a:r>
              <a:rPr lang="en-US" sz="2200" b="1" dirty="0"/>
              <a:t>WSIPC Cooperative Group</a:t>
            </a:r>
            <a:r>
              <a:rPr lang="en-US" sz="2200" dirty="0"/>
              <a:t> (in the Skyward Community) is a group designed just for Cooperative members. It’s a space where you can collaborate and share knowledge as you become more familiar with Qmlativ.</a:t>
            </a:r>
          </a:p>
          <a:p>
            <a:pPr lvl="1"/>
            <a:r>
              <a:rPr lang="en-US" sz="1800" dirty="0"/>
              <a:t>To access the WSIPC Cooperative Group:</a:t>
            </a:r>
          </a:p>
          <a:p>
            <a:pPr lvl="2"/>
            <a:r>
              <a:rPr lang="en-US" sz="1600" dirty="0"/>
              <a:t>In Qmlativ, click </a:t>
            </a:r>
            <a:r>
              <a:rPr lang="en-US" sz="1600" b="1" dirty="0"/>
              <a:t>Knowledge Hub </a:t>
            </a:r>
            <a:r>
              <a:rPr lang="en-US" sz="1600" dirty="0"/>
              <a:t>near the top right of the screen</a:t>
            </a:r>
          </a:p>
          <a:p>
            <a:pPr lvl="2"/>
            <a:r>
              <a:rPr lang="en-US" sz="1600" dirty="0"/>
              <a:t>Click </a:t>
            </a:r>
            <a:r>
              <a:rPr lang="en-US" sz="1600" b="1" dirty="0"/>
              <a:t>Community</a:t>
            </a:r>
          </a:p>
          <a:p>
            <a:pPr lvl="2"/>
            <a:r>
              <a:rPr lang="en-US" sz="1600" dirty="0"/>
              <a:t>Click </a:t>
            </a:r>
            <a:r>
              <a:rPr lang="en-US" sz="1600" b="1" dirty="0"/>
              <a:t>Groups</a:t>
            </a:r>
            <a:r>
              <a:rPr lang="en-US" sz="1600" dirty="0"/>
              <a:t> at the top of the screen</a:t>
            </a:r>
          </a:p>
          <a:p>
            <a:pPr lvl="2"/>
            <a:r>
              <a:rPr lang="en-US" sz="1600" dirty="0"/>
              <a:t>Click </a:t>
            </a:r>
            <a:r>
              <a:rPr lang="en-US" sz="1600" b="1" u="sng" dirty="0">
                <a:solidFill>
                  <a:srgbClr val="0000FF"/>
                </a:solidFill>
              </a:rPr>
              <a:t>WSIPC Cooperative, WA</a:t>
            </a:r>
          </a:p>
          <a:p>
            <a:endParaRPr lang="en-US" dirty="0"/>
          </a:p>
        </p:txBody>
      </p:sp>
    </p:spTree>
    <p:extLst>
      <p:ext uri="{BB962C8B-B14F-4D97-AF65-F5344CB8AC3E}">
        <p14:creationId xmlns:p14="http://schemas.microsoft.com/office/powerpoint/2010/main" val="1663976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7"/>
          <p:cNvSpPr txBox="1">
            <a:spLocks noGrp="1"/>
          </p:cNvSpPr>
          <p:nvPr>
            <p:ph type="ctrTitle"/>
          </p:nvPr>
        </p:nvSpPr>
        <p:spPr>
          <a:xfrm>
            <a:off x="2229223" y="1357313"/>
            <a:ext cx="6914778" cy="11604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400" dirty="0">
                <a:solidFill>
                  <a:srgbClr val="FFFFFF"/>
                </a:solidFill>
              </a:rPr>
              <a:t>Thanks!</a:t>
            </a:r>
            <a:endParaRPr sz="9400" dirty="0">
              <a:solidFill>
                <a:srgbClr val="FFFFFF"/>
              </a:solidFill>
            </a:endParaRPr>
          </a:p>
        </p:txBody>
      </p:sp>
      <p:sp>
        <p:nvSpPr>
          <p:cNvPr id="305" name="Google Shape;305;p37"/>
          <p:cNvSpPr txBox="1">
            <a:spLocks noGrp="1"/>
          </p:cNvSpPr>
          <p:nvPr>
            <p:ph type="subTitle" idx="4294967295"/>
          </p:nvPr>
        </p:nvSpPr>
        <p:spPr>
          <a:xfrm>
            <a:off x="2294965" y="2616685"/>
            <a:ext cx="6849035" cy="2244725"/>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3400" dirty="0">
                <a:solidFill>
                  <a:srgbClr val="000000"/>
                </a:solidFill>
              </a:rPr>
              <a:t>Any questions?</a:t>
            </a:r>
            <a:endParaRPr sz="3400" dirty="0">
              <a:solidFill>
                <a:srgbClr val="000000"/>
              </a:solidFill>
            </a:endParaRPr>
          </a:p>
          <a:p>
            <a:pPr marL="0" lvl="0" indent="0" algn="l" rtl="0">
              <a:spcBef>
                <a:spcPts val="600"/>
              </a:spcBef>
              <a:spcAft>
                <a:spcPts val="0"/>
              </a:spcAft>
              <a:buClr>
                <a:schemeClr val="dk1"/>
              </a:buClr>
              <a:buSzPts val="1100"/>
              <a:buFont typeface="Arial"/>
              <a:buNone/>
            </a:pPr>
            <a:r>
              <a:rPr lang="en" sz="2400" dirty="0">
                <a:solidFill>
                  <a:srgbClr val="000000"/>
                </a:solidFill>
              </a:rPr>
              <a:t>You can find me at @username </a:t>
            </a:r>
          </a:p>
          <a:p>
            <a:pPr marL="0" lvl="0" indent="0" algn="l" rtl="0">
              <a:spcBef>
                <a:spcPts val="600"/>
              </a:spcBef>
              <a:spcAft>
                <a:spcPts val="0"/>
              </a:spcAft>
              <a:buClr>
                <a:schemeClr val="dk1"/>
              </a:buClr>
              <a:buSzPts val="1100"/>
              <a:buFont typeface="Arial"/>
              <a:buNone/>
            </a:pPr>
            <a:r>
              <a:rPr lang="en" sz="2400" dirty="0">
                <a:solidFill>
                  <a:srgbClr val="000000"/>
                </a:solidFill>
              </a:rPr>
              <a:t>&amp; user@mail.me</a:t>
            </a:r>
            <a:endParaRPr sz="2400" b="1" dirty="0">
              <a:solidFill>
                <a:srgbClr val="000000"/>
              </a:solidFill>
            </a:endParaRPr>
          </a:p>
        </p:txBody>
      </p:sp>
      <p:pic>
        <p:nvPicPr>
          <p:cNvPr id="306" name="Google Shape;306;p37" descr="photo-1434030216411-0b793f4b4173.jpg"/>
          <p:cNvPicPr preferRelativeResize="0"/>
          <p:nvPr/>
        </p:nvPicPr>
        <p:blipFill>
          <a:blip r:embed="rId3">
            <a:alphaModFix/>
          </a:blip>
          <a:stretch>
            <a:fillRect/>
          </a:stretch>
        </p:blipFill>
        <p:spPr>
          <a:xfrm>
            <a:off x="700001" y="1874860"/>
            <a:ext cx="1393800" cy="1393800"/>
          </a:xfrm>
          <a:prstGeom prst="ellipse">
            <a:avLst/>
          </a:prstGeom>
          <a:noFill/>
          <a:ln>
            <a:noFill/>
          </a:ln>
        </p:spPr>
      </p:pic>
    </p:spTree>
    <p:extLst>
      <p:ext uri="{BB962C8B-B14F-4D97-AF65-F5344CB8AC3E}">
        <p14:creationId xmlns:p14="http://schemas.microsoft.com/office/powerpoint/2010/main" val="1026306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83138-B246-0546-B704-ABE43FFCC779}"/>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957223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3" name="Google Shape;93;p17">
            <a:extLst>
              <a:ext uri="{FF2B5EF4-FFF2-40B4-BE49-F238E27FC236}">
                <a16:creationId xmlns:a16="http://schemas.microsoft.com/office/drawing/2014/main" id="{00EEB359-E940-414B-929B-98EA2F9DB3C7}"/>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7200" dirty="0">
                <a:solidFill>
                  <a:srgbClr val="FFFFFF"/>
                </a:solidFill>
              </a:rPr>
              <a:t>Title Slide</a:t>
            </a:r>
            <a:endParaRPr sz="7200" dirty="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cap="all" dirty="0"/>
              <a:t>THIS IS A SUBTITLE SLIDE</a:t>
            </a:r>
            <a:endParaRPr cap="all" dirty="0"/>
          </a:p>
        </p:txBody>
      </p:sp>
      <p:sp>
        <p:nvSpPr>
          <p:cNvPr id="2" name="Subtitle 1">
            <a:extLst>
              <a:ext uri="{FF2B5EF4-FFF2-40B4-BE49-F238E27FC236}">
                <a16:creationId xmlns:a16="http://schemas.microsoft.com/office/drawing/2014/main" id="{FF918377-0E37-2F41-A6FF-C511BF8B99F4}"/>
              </a:ext>
            </a:extLst>
          </p:cNvPr>
          <p:cNvSpPr>
            <a:spLocks noGrp="1"/>
          </p:cNvSpPr>
          <p:nvPr>
            <p:ph type="subTitle" idx="1"/>
          </p:nvPr>
        </p:nvSpPr>
        <p:spPr/>
        <p:txBody>
          <a:bodyPr/>
          <a:lstStyle/>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ctrTitle"/>
          </p:nvPr>
        </p:nvSpPr>
        <p:spPr>
          <a:xfrm>
            <a:off x="2250140" y="1357313"/>
            <a:ext cx="6893859" cy="11604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400" dirty="0">
                <a:solidFill>
                  <a:srgbClr val="FFFFFF"/>
                </a:solidFill>
              </a:rPr>
              <a:t>Hello!</a:t>
            </a:r>
            <a:endParaRPr sz="9400" dirty="0">
              <a:solidFill>
                <a:srgbClr val="FFFFFF"/>
              </a:solidFill>
            </a:endParaRPr>
          </a:p>
        </p:txBody>
      </p:sp>
      <p:sp>
        <p:nvSpPr>
          <p:cNvPr id="94" name="Google Shape;94;p17"/>
          <p:cNvSpPr txBox="1">
            <a:spLocks noGrp="1"/>
          </p:cNvSpPr>
          <p:nvPr>
            <p:ph type="subTitle" idx="4294967295"/>
          </p:nvPr>
        </p:nvSpPr>
        <p:spPr>
          <a:xfrm>
            <a:off x="2250141" y="2616685"/>
            <a:ext cx="6893859" cy="2244725"/>
          </a:xfrm>
          <a:prstGeom prst="rect">
            <a:avLst/>
          </a:prstGeom>
        </p:spPr>
        <p:txBody>
          <a:bodyPr spcFirstLastPara="1" wrap="square" lIns="91425" tIns="91425" rIns="91425" bIns="91425" anchor="t" anchorCtr="0">
            <a:noAutofit/>
          </a:bodyPr>
          <a:lstStyle/>
          <a:p>
            <a:pPr marL="0" indent="0">
              <a:spcBef>
                <a:spcPts val="600"/>
              </a:spcBef>
              <a:buNone/>
            </a:pPr>
            <a:r>
              <a:rPr lang="en" sz="3200" dirty="0">
                <a:solidFill>
                  <a:srgbClr val="000000"/>
                </a:solidFill>
              </a:rPr>
              <a:t>I am </a:t>
            </a:r>
            <a:r>
              <a:rPr lang="en-US" sz="3200" dirty="0">
                <a:solidFill>
                  <a:srgbClr val="000000"/>
                </a:solidFill>
              </a:rPr>
              <a:t>[First Name] [Last Name</a:t>
            </a:r>
            <a:r>
              <a:rPr lang="en-US" sz="3200" dirty="0" smtClean="0">
                <a:solidFill>
                  <a:srgbClr val="000000"/>
                </a:solidFill>
              </a:rPr>
              <a:t>]</a:t>
            </a:r>
            <a:r>
              <a:rPr lang="en" sz="2200" dirty="0" smtClean="0">
                <a:solidFill>
                  <a:srgbClr val="000000"/>
                </a:solidFill>
              </a:rPr>
              <a:t>  </a:t>
            </a:r>
            <a:endParaRPr lang="en" sz="2200" dirty="0">
              <a:solidFill>
                <a:srgbClr val="000000"/>
              </a:solidFill>
            </a:endParaRPr>
          </a:p>
          <a:p>
            <a:pPr marL="0" lvl="0" indent="0" algn="l" rtl="0">
              <a:spcBef>
                <a:spcPts val="600"/>
              </a:spcBef>
              <a:spcAft>
                <a:spcPts val="0"/>
              </a:spcAft>
              <a:buClr>
                <a:schemeClr val="dk1"/>
              </a:buClr>
              <a:buSzPts val="1100"/>
              <a:buFont typeface="Arial"/>
              <a:buNone/>
            </a:pPr>
            <a:r>
              <a:rPr lang="en" sz="2200" dirty="0">
                <a:solidFill>
                  <a:srgbClr val="000000"/>
                </a:solidFill>
              </a:rPr>
              <a:t>You can find me at @username</a:t>
            </a:r>
            <a:endParaRPr sz="2200" b="1" dirty="0">
              <a:solidFill>
                <a:srgbClr val="000000"/>
              </a:solidFill>
            </a:endParaRPr>
          </a:p>
        </p:txBody>
      </p:sp>
      <p:pic>
        <p:nvPicPr>
          <p:cNvPr id="95" name="Google Shape;95;p17" descr="photo-1434030216411-0b793f4b4173.jpg"/>
          <p:cNvPicPr preferRelativeResize="0"/>
          <p:nvPr/>
        </p:nvPicPr>
        <p:blipFill>
          <a:blip r:embed="rId3">
            <a:alphaModFix/>
          </a:blip>
          <a:stretch>
            <a:fillRect/>
          </a:stretch>
        </p:blipFill>
        <p:spPr>
          <a:xfrm>
            <a:off x="700001" y="1874860"/>
            <a:ext cx="1393800" cy="1393800"/>
          </a:xfrm>
          <a:prstGeom prst="ellipse">
            <a:avLst/>
          </a:prstGeom>
          <a:noFill/>
          <a:ln>
            <a:noFill/>
          </a:ln>
        </p:spPr>
      </p:pic>
    </p:spTree>
    <p:extLst>
      <p:ext uri="{BB962C8B-B14F-4D97-AF65-F5344CB8AC3E}">
        <p14:creationId xmlns:p14="http://schemas.microsoft.com/office/powerpoint/2010/main" val="1339237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prstGeom prst="rect">
            <a:avLst/>
          </a:prstGeom>
        </p:spPr>
        <p:txBody>
          <a:bodyPr lIns="365760" tIns="36576" rIns="365760" bIns="36576">
            <a:normAutofit/>
          </a:bodyPr>
          <a:lstStyle/>
          <a:p>
            <a:r>
              <a:rPr lang="en-US" sz="2200" dirty="0"/>
              <a:t>If you need more slides, duplicate one from the template and modify it, don’t create a new one.</a:t>
            </a:r>
          </a:p>
          <a:p>
            <a:r>
              <a:rPr lang="en-US" sz="2200" dirty="0"/>
              <a:t>Read the </a:t>
            </a:r>
            <a:r>
              <a:rPr lang="en-US" sz="2200" dirty="0" smtClean="0"/>
              <a:t>Notes section </a:t>
            </a:r>
            <a:r>
              <a:rPr lang="en-US" sz="2200" dirty="0"/>
              <a:t>for </a:t>
            </a:r>
            <a:r>
              <a:rPr lang="en-US" sz="2200" dirty="0" smtClean="0"/>
              <a:t>each slide. </a:t>
            </a:r>
            <a:r>
              <a:rPr lang="en-US" sz="2200" dirty="0"/>
              <a:t>The notes offer information about the slide and suggestions on how to use the slide. The notes are located in the section below the slide.</a:t>
            </a:r>
          </a:p>
          <a:p>
            <a:r>
              <a:rPr lang="en-US" sz="2200" dirty="0"/>
              <a:t>The built-in bullets and the heading alignment are part of the template. Do not change them.</a:t>
            </a:r>
          </a:p>
        </p:txBody>
      </p:sp>
      <p:sp>
        <p:nvSpPr>
          <p:cNvPr id="5" name="Title 4">
            <a:extLst>
              <a:ext uri="{FF2B5EF4-FFF2-40B4-BE49-F238E27FC236}">
                <a16:creationId xmlns:a16="http://schemas.microsoft.com/office/drawing/2014/main" id="{A52EECD3-CDD1-154E-9877-5A172BBCCD54}"/>
              </a:ext>
            </a:extLst>
          </p:cNvPr>
          <p:cNvSpPr>
            <a:spLocks noGrp="1"/>
          </p:cNvSpPr>
          <p:nvPr>
            <p:ph type="title"/>
          </p:nvPr>
        </p:nvSpPr>
        <p:spPr/>
        <p:txBody>
          <a:bodyPr/>
          <a:lstStyle/>
          <a:p>
            <a:r>
              <a:rPr lang="en-US" dirty="0"/>
              <a:t>Using this PowerPoint </a:t>
            </a:r>
            <a:r>
              <a:rPr lang="en-US" sz="2400" dirty="0"/>
              <a:t>– remove this slide</a:t>
            </a:r>
            <a:endParaRPr lang="en-US" dirty="0"/>
          </a:p>
        </p:txBody>
      </p:sp>
    </p:spTree>
    <p:extLst>
      <p:ext uri="{BB962C8B-B14F-4D97-AF65-F5344CB8AC3E}">
        <p14:creationId xmlns:p14="http://schemas.microsoft.com/office/powerpoint/2010/main" val="3125658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10" name="Google Shape;510;p47"/>
          <p:cNvPicPr preferRelativeResize="0"/>
          <p:nvPr/>
        </p:nvPicPr>
        <p:blipFill>
          <a:blip r:embed="rId3"/>
          <a:srcRect t="2415" b="2415"/>
          <a:stretch/>
        </p:blipFill>
        <p:spPr>
          <a:xfrm>
            <a:off x="854664" y="1544628"/>
            <a:ext cx="1489200" cy="1489200"/>
          </a:xfrm>
          <a:prstGeom prst="ellipse">
            <a:avLst/>
          </a:prstGeom>
          <a:noFill/>
          <a:ln>
            <a:noFill/>
          </a:ln>
        </p:spPr>
      </p:pic>
      <p:sp>
        <p:nvSpPr>
          <p:cNvPr id="511" name="Google Shape;511;p47"/>
          <p:cNvSpPr txBox="1"/>
          <p:nvPr/>
        </p:nvSpPr>
        <p:spPr>
          <a:xfrm>
            <a:off x="860325" y="3167980"/>
            <a:ext cx="1489200" cy="734100"/>
          </a:xfrm>
          <a:prstGeom prst="rect">
            <a:avLst/>
          </a:prstGeom>
          <a:noFill/>
          <a:ln>
            <a:noFill/>
          </a:ln>
        </p:spPr>
        <p:txBody>
          <a:bodyPr spcFirstLastPara="1" wrap="square" lIns="0" tIns="0" rIns="0" bIns="0" anchor="t" anchorCtr="0">
            <a:noAutofit/>
          </a:bodyPr>
          <a:lstStyle/>
          <a:p>
            <a:pPr lvl="0" algn="ctr"/>
            <a:r>
              <a:rPr lang="en-US" sz="1200" b="1" dirty="0" smtClean="0">
                <a:solidFill>
                  <a:schemeClr val="dk1"/>
                </a:solidFill>
                <a:latin typeface="Arial" panose="020B0604020202020204" pitchFamily="34" charset="0"/>
                <a:ea typeface="Titillium Web"/>
                <a:cs typeface="Arial" panose="020B0604020202020204" pitchFamily="34" charset="0"/>
                <a:sym typeface="Titillium Web"/>
              </a:rPr>
              <a:t>[First </a:t>
            </a:r>
            <a:r>
              <a:rPr lang="en-US" sz="1200" b="1" dirty="0">
                <a:solidFill>
                  <a:schemeClr val="dk1"/>
                </a:solidFill>
                <a:latin typeface="Arial" panose="020B0604020202020204" pitchFamily="34" charset="0"/>
                <a:ea typeface="Titillium Web"/>
                <a:cs typeface="Arial" panose="020B0604020202020204" pitchFamily="34" charset="0"/>
                <a:sym typeface="Titillium Web"/>
              </a:rPr>
              <a:t>/ Last Name]</a:t>
            </a:r>
            <a:r>
              <a:rPr lang="en-US" sz="1200" dirty="0">
                <a:latin typeface="Arial" panose="020B0604020202020204" pitchFamily="34" charset="0"/>
                <a:ea typeface="Titillium Web"/>
                <a:cs typeface="Arial" panose="020B0604020202020204" pitchFamily="34" charset="0"/>
                <a:sym typeface="Titillium Web"/>
              </a:rPr>
              <a:t/>
            </a:r>
            <a:br>
              <a:rPr lang="en-US" sz="1200" dirty="0">
                <a:latin typeface="Arial" panose="020B0604020202020204" pitchFamily="34" charset="0"/>
                <a:ea typeface="Titillium Web"/>
                <a:cs typeface="Arial" panose="020B0604020202020204" pitchFamily="34" charset="0"/>
                <a:sym typeface="Titillium Web"/>
              </a:rPr>
            </a:br>
            <a:r>
              <a:rPr lang="en-US" sz="800" dirty="0" smtClean="0">
                <a:latin typeface="Arial" panose="020B0604020202020204" pitchFamily="34" charset="0"/>
                <a:ea typeface="Titillium Web"/>
                <a:cs typeface="Arial" panose="020B0604020202020204" pitchFamily="34" charset="0"/>
                <a:sym typeface="Titillium Web"/>
              </a:rPr>
              <a:t>[</a:t>
            </a:r>
            <a:r>
              <a:rPr lang="en-US" sz="800" dirty="0" smtClean="0">
                <a:solidFill>
                  <a:schemeClr val="dk2"/>
                </a:solidFill>
                <a:latin typeface="Arial" panose="020B0604020202020204" pitchFamily="34" charset="0"/>
                <a:ea typeface="Titillium Web"/>
                <a:cs typeface="Arial" panose="020B0604020202020204" pitchFamily="34" charset="0"/>
                <a:sym typeface="Titillium Web"/>
              </a:rPr>
              <a:t>JOB </a:t>
            </a:r>
            <a:r>
              <a:rPr lang="en-US" sz="800" dirty="0">
                <a:solidFill>
                  <a:schemeClr val="dk2"/>
                </a:solidFill>
                <a:latin typeface="Arial" panose="020B0604020202020204" pitchFamily="34" charset="0"/>
                <a:ea typeface="Titillium Web"/>
                <a:cs typeface="Arial" panose="020B0604020202020204" pitchFamily="34" charset="0"/>
                <a:sym typeface="Titillium Web"/>
              </a:rPr>
              <a:t>TITLE] </a:t>
            </a:r>
            <a:endParaRPr lang="en-US" sz="800" dirty="0" smtClean="0">
              <a:solidFill>
                <a:schemeClr val="dk2"/>
              </a:solidFill>
              <a:latin typeface="Arial" panose="020B0604020202020204" pitchFamily="34" charset="0"/>
              <a:ea typeface="Titillium Web"/>
              <a:cs typeface="Arial" panose="020B0604020202020204" pitchFamily="34" charset="0"/>
              <a:sym typeface="Titillium Web"/>
            </a:endParaRPr>
          </a:p>
          <a:p>
            <a:pPr lvl="0" algn="ctr"/>
            <a:r>
              <a:rPr lang="en-US" sz="800" dirty="0" smtClean="0">
                <a:solidFill>
                  <a:schemeClr val="dk2"/>
                </a:solidFill>
                <a:latin typeface="Arial" panose="020B0604020202020204" pitchFamily="34" charset="0"/>
                <a:ea typeface="Titillium Web"/>
                <a:cs typeface="Arial" panose="020B0604020202020204" pitchFamily="34" charset="0"/>
                <a:sym typeface="Titillium Web"/>
              </a:rPr>
              <a:t>[Organization]</a:t>
            </a:r>
            <a:endParaRPr dirty="0" smtClean="0">
              <a:latin typeface="Arial" panose="020B0604020202020204" pitchFamily="34" charset="0"/>
              <a:ea typeface="Titillium Web"/>
              <a:cs typeface="Arial" panose="020B0604020202020204" pitchFamily="34" charset="0"/>
              <a:sym typeface="Titillium Web"/>
            </a:endParaRPr>
          </a:p>
          <a:p>
            <a:pPr marL="0" lvl="0" indent="0" algn="ctr" rtl="0">
              <a:spcBef>
                <a:spcPts val="400"/>
              </a:spcBef>
              <a:spcAft>
                <a:spcPts val="400"/>
              </a:spcAft>
              <a:buNone/>
            </a:pPr>
            <a:endParaRPr dirty="0">
              <a:latin typeface="Arial" panose="020B0604020202020204" pitchFamily="34" charset="0"/>
              <a:ea typeface="Titillium Web"/>
              <a:cs typeface="Arial" panose="020B0604020202020204" pitchFamily="34" charset="0"/>
              <a:sym typeface="Titillium Web"/>
            </a:endParaRPr>
          </a:p>
        </p:txBody>
      </p:sp>
      <p:pic>
        <p:nvPicPr>
          <p:cNvPr id="512" name="Google Shape;512;p47"/>
          <p:cNvPicPr preferRelativeResize="0"/>
          <p:nvPr/>
        </p:nvPicPr>
        <p:blipFill>
          <a:blip r:embed="rId4"/>
          <a:srcRect t="5944" b="5944"/>
          <a:stretch/>
        </p:blipFill>
        <p:spPr>
          <a:xfrm>
            <a:off x="2835025" y="1548955"/>
            <a:ext cx="1489200" cy="1489200"/>
          </a:xfrm>
          <a:prstGeom prst="ellipse">
            <a:avLst/>
          </a:prstGeom>
          <a:noFill/>
          <a:ln>
            <a:noFill/>
          </a:ln>
        </p:spPr>
      </p:pic>
      <p:sp>
        <p:nvSpPr>
          <p:cNvPr id="513" name="Google Shape;513;p47"/>
          <p:cNvSpPr txBox="1"/>
          <p:nvPr/>
        </p:nvSpPr>
        <p:spPr>
          <a:xfrm>
            <a:off x="2840050" y="3167980"/>
            <a:ext cx="1489200" cy="734100"/>
          </a:xfrm>
          <a:prstGeom prst="rect">
            <a:avLst/>
          </a:prstGeom>
          <a:noFill/>
          <a:ln>
            <a:noFill/>
          </a:ln>
        </p:spPr>
        <p:txBody>
          <a:bodyPr spcFirstLastPara="1" wrap="square" lIns="0" tIns="0" rIns="0" bIns="0" anchor="t" anchorCtr="0">
            <a:noAutofit/>
          </a:bodyPr>
          <a:lstStyle/>
          <a:p>
            <a:pPr lvl="0" algn="ctr"/>
            <a:r>
              <a:rPr lang="en-US" sz="1200" b="1" dirty="0">
                <a:solidFill>
                  <a:schemeClr val="dk1"/>
                </a:solidFill>
                <a:latin typeface="Arial" panose="020B0604020202020204" pitchFamily="34" charset="0"/>
                <a:ea typeface="Titillium Web"/>
                <a:cs typeface="Arial" panose="020B0604020202020204" pitchFamily="34" charset="0"/>
                <a:sym typeface="Titillium Web"/>
              </a:rPr>
              <a:t>[First / Last Name]</a:t>
            </a:r>
            <a:r>
              <a:rPr lang="en-US" sz="1200" dirty="0">
                <a:latin typeface="Arial" panose="020B0604020202020204" pitchFamily="34" charset="0"/>
                <a:ea typeface="Titillium Web"/>
                <a:cs typeface="Arial" panose="020B0604020202020204" pitchFamily="34" charset="0"/>
                <a:sym typeface="Titillium Web"/>
              </a:rPr>
              <a:t/>
            </a:r>
            <a:br>
              <a:rPr lang="en-US" sz="1200" dirty="0">
                <a:latin typeface="Arial" panose="020B0604020202020204" pitchFamily="34" charset="0"/>
                <a:ea typeface="Titillium Web"/>
                <a:cs typeface="Arial" panose="020B0604020202020204" pitchFamily="34" charset="0"/>
                <a:sym typeface="Titillium Web"/>
              </a:rPr>
            </a:br>
            <a:r>
              <a:rPr lang="en-US" sz="800" dirty="0">
                <a:latin typeface="Arial" panose="020B0604020202020204" pitchFamily="34" charset="0"/>
                <a:ea typeface="Titillium Web"/>
                <a:cs typeface="Arial" panose="020B0604020202020204" pitchFamily="34" charset="0"/>
                <a:sym typeface="Titillium Web"/>
              </a:rPr>
              <a:t>[</a:t>
            </a:r>
            <a:r>
              <a:rPr lang="en-US" sz="800" dirty="0">
                <a:solidFill>
                  <a:schemeClr val="dk2"/>
                </a:solidFill>
                <a:latin typeface="Arial" panose="020B0604020202020204" pitchFamily="34" charset="0"/>
                <a:ea typeface="Titillium Web"/>
                <a:cs typeface="Arial" panose="020B0604020202020204" pitchFamily="34" charset="0"/>
                <a:sym typeface="Titillium Web"/>
              </a:rPr>
              <a:t>JOB TITLE] </a:t>
            </a:r>
          </a:p>
          <a:p>
            <a:pPr lvl="0" algn="ctr"/>
            <a:r>
              <a:rPr lang="en-US" sz="800" dirty="0">
                <a:solidFill>
                  <a:schemeClr val="dk2"/>
                </a:solidFill>
                <a:latin typeface="Arial" panose="020B0604020202020204" pitchFamily="34" charset="0"/>
                <a:ea typeface="Titillium Web"/>
                <a:cs typeface="Arial" panose="020B0604020202020204" pitchFamily="34" charset="0"/>
                <a:sym typeface="Titillium Web"/>
              </a:rPr>
              <a:t>[Organization]</a:t>
            </a:r>
            <a:endParaRPr lang="en-US" sz="800" dirty="0">
              <a:latin typeface="Arial" panose="020B0604020202020204" pitchFamily="34" charset="0"/>
              <a:ea typeface="Titillium Web"/>
              <a:cs typeface="Arial" panose="020B0604020202020204" pitchFamily="34" charset="0"/>
              <a:sym typeface="Titillium Web"/>
            </a:endParaRPr>
          </a:p>
          <a:p>
            <a:pPr marL="0" lvl="0" indent="0" algn="ctr" rtl="0">
              <a:spcBef>
                <a:spcPts val="400"/>
              </a:spcBef>
              <a:spcAft>
                <a:spcPts val="400"/>
              </a:spcAft>
              <a:buNone/>
            </a:pPr>
            <a:endParaRPr dirty="0">
              <a:latin typeface="Arial" panose="020B0604020202020204" pitchFamily="34" charset="0"/>
              <a:ea typeface="Titillium Web"/>
              <a:cs typeface="Arial" panose="020B0604020202020204" pitchFamily="34" charset="0"/>
              <a:sym typeface="Titillium Web"/>
            </a:endParaRPr>
          </a:p>
        </p:txBody>
      </p:sp>
      <p:pic>
        <p:nvPicPr>
          <p:cNvPr id="514" name="Google Shape;514;p47"/>
          <p:cNvPicPr preferRelativeResize="0"/>
          <p:nvPr/>
        </p:nvPicPr>
        <p:blipFill>
          <a:blip r:embed="rId5"/>
          <a:srcRect t="578" b="578"/>
          <a:stretch/>
        </p:blipFill>
        <p:spPr>
          <a:xfrm flipH="1">
            <a:off x="4814750" y="1548955"/>
            <a:ext cx="1489200" cy="1489200"/>
          </a:xfrm>
          <a:prstGeom prst="ellipse">
            <a:avLst/>
          </a:prstGeom>
          <a:noFill/>
          <a:ln>
            <a:noFill/>
          </a:ln>
        </p:spPr>
      </p:pic>
      <p:sp>
        <p:nvSpPr>
          <p:cNvPr id="515" name="Google Shape;515;p47"/>
          <p:cNvSpPr txBox="1"/>
          <p:nvPr/>
        </p:nvSpPr>
        <p:spPr>
          <a:xfrm>
            <a:off x="4819775" y="3167980"/>
            <a:ext cx="1489200" cy="734100"/>
          </a:xfrm>
          <a:prstGeom prst="rect">
            <a:avLst/>
          </a:prstGeom>
          <a:noFill/>
          <a:ln>
            <a:noFill/>
          </a:ln>
        </p:spPr>
        <p:txBody>
          <a:bodyPr spcFirstLastPara="1" wrap="square" lIns="0" tIns="0" rIns="0" bIns="0" anchor="t" anchorCtr="0">
            <a:noAutofit/>
          </a:bodyPr>
          <a:lstStyle/>
          <a:p>
            <a:pPr lvl="0" algn="ctr"/>
            <a:r>
              <a:rPr lang="en-US" sz="1200" b="1" dirty="0">
                <a:solidFill>
                  <a:schemeClr val="dk1"/>
                </a:solidFill>
                <a:latin typeface="Arial" panose="020B0604020202020204" pitchFamily="34" charset="0"/>
                <a:ea typeface="Titillium Web"/>
                <a:cs typeface="Arial" panose="020B0604020202020204" pitchFamily="34" charset="0"/>
                <a:sym typeface="Titillium Web"/>
              </a:rPr>
              <a:t>[First / Last Name]</a:t>
            </a:r>
            <a:r>
              <a:rPr lang="en-US" sz="1200" dirty="0">
                <a:latin typeface="Arial" panose="020B0604020202020204" pitchFamily="34" charset="0"/>
                <a:ea typeface="Titillium Web"/>
                <a:cs typeface="Arial" panose="020B0604020202020204" pitchFamily="34" charset="0"/>
                <a:sym typeface="Titillium Web"/>
              </a:rPr>
              <a:t/>
            </a:r>
            <a:br>
              <a:rPr lang="en-US" sz="1200" dirty="0">
                <a:latin typeface="Arial" panose="020B0604020202020204" pitchFamily="34" charset="0"/>
                <a:ea typeface="Titillium Web"/>
                <a:cs typeface="Arial" panose="020B0604020202020204" pitchFamily="34" charset="0"/>
                <a:sym typeface="Titillium Web"/>
              </a:rPr>
            </a:br>
            <a:r>
              <a:rPr lang="en-US" sz="800" dirty="0">
                <a:latin typeface="Arial" panose="020B0604020202020204" pitchFamily="34" charset="0"/>
                <a:ea typeface="Titillium Web"/>
                <a:cs typeface="Arial" panose="020B0604020202020204" pitchFamily="34" charset="0"/>
                <a:sym typeface="Titillium Web"/>
              </a:rPr>
              <a:t>[</a:t>
            </a:r>
            <a:r>
              <a:rPr lang="en-US" sz="800" dirty="0">
                <a:solidFill>
                  <a:schemeClr val="dk2"/>
                </a:solidFill>
                <a:latin typeface="Arial" panose="020B0604020202020204" pitchFamily="34" charset="0"/>
                <a:ea typeface="Titillium Web"/>
                <a:cs typeface="Arial" panose="020B0604020202020204" pitchFamily="34" charset="0"/>
                <a:sym typeface="Titillium Web"/>
              </a:rPr>
              <a:t>JOB TITLE] </a:t>
            </a:r>
          </a:p>
          <a:p>
            <a:pPr lvl="0" algn="ctr"/>
            <a:r>
              <a:rPr lang="en-US" sz="800" dirty="0">
                <a:solidFill>
                  <a:schemeClr val="dk2"/>
                </a:solidFill>
                <a:latin typeface="Arial" panose="020B0604020202020204" pitchFamily="34" charset="0"/>
                <a:ea typeface="Titillium Web"/>
                <a:cs typeface="Arial" panose="020B0604020202020204" pitchFamily="34" charset="0"/>
                <a:sym typeface="Titillium Web"/>
              </a:rPr>
              <a:t>[Organization]</a:t>
            </a:r>
            <a:endParaRPr lang="en-US" sz="800" dirty="0">
              <a:latin typeface="Arial" panose="020B0604020202020204" pitchFamily="34" charset="0"/>
              <a:ea typeface="Titillium Web"/>
              <a:cs typeface="Arial" panose="020B0604020202020204" pitchFamily="34" charset="0"/>
              <a:sym typeface="Titillium Web"/>
            </a:endParaRPr>
          </a:p>
          <a:p>
            <a:pPr marL="0" lvl="0" indent="0" algn="ctr" rtl="0">
              <a:spcBef>
                <a:spcPts val="400"/>
              </a:spcBef>
              <a:spcAft>
                <a:spcPts val="400"/>
              </a:spcAft>
              <a:buNone/>
            </a:pPr>
            <a:endParaRPr dirty="0">
              <a:latin typeface="Arial" panose="020B0604020202020204" pitchFamily="34" charset="0"/>
              <a:ea typeface="Titillium Web"/>
              <a:cs typeface="Arial" panose="020B0604020202020204" pitchFamily="34" charset="0"/>
              <a:sym typeface="Titillium Web"/>
            </a:endParaRPr>
          </a:p>
        </p:txBody>
      </p:sp>
      <p:pic>
        <p:nvPicPr>
          <p:cNvPr id="516" name="Google Shape;516;p47"/>
          <p:cNvPicPr preferRelativeResize="0"/>
          <p:nvPr/>
        </p:nvPicPr>
        <p:blipFill>
          <a:blip r:embed="rId6"/>
          <a:srcRect t="477" b="477"/>
          <a:stretch/>
        </p:blipFill>
        <p:spPr>
          <a:xfrm>
            <a:off x="6794475" y="1548955"/>
            <a:ext cx="1489200" cy="1489200"/>
          </a:xfrm>
          <a:prstGeom prst="ellipse">
            <a:avLst/>
          </a:prstGeom>
          <a:noFill/>
          <a:ln>
            <a:noFill/>
          </a:ln>
        </p:spPr>
      </p:pic>
      <p:sp>
        <p:nvSpPr>
          <p:cNvPr id="517" name="Google Shape;517;p47"/>
          <p:cNvSpPr txBox="1"/>
          <p:nvPr/>
        </p:nvSpPr>
        <p:spPr>
          <a:xfrm>
            <a:off x="6799500" y="3167980"/>
            <a:ext cx="1489200" cy="734100"/>
          </a:xfrm>
          <a:prstGeom prst="rect">
            <a:avLst/>
          </a:prstGeom>
          <a:noFill/>
          <a:ln>
            <a:noFill/>
          </a:ln>
        </p:spPr>
        <p:txBody>
          <a:bodyPr spcFirstLastPara="1" wrap="square" lIns="0" tIns="0" rIns="0" bIns="0" anchor="t" anchorCtr="0">
            <a:noAutofit/>
          </a:bodyPr>
          <a:lstStyle/>
          <a:p>
            <a:pPr lvl="0" algn="ctr"/>
            <a:r>
              <a:rPr lang="en-US" sz="1200" b="1" dirty="0">
                <a:solidFill>
                  <a:schemeClr val="dk1"/>
                </a:solidFill>
                <a:latin typeface="Arial" panose="020B0604020202020204" pitchFamily="34" charset="0"/>
                <a:ea typeface="Titillium Web"/>
                <a:cs typeface="Arial" panose="020B0604020202020204" pitchFamily="34" charset="0"/>
                <a:sym typeface="Titillium Web"/>
              </a:rPr>
              <a:t>[First / Last Name]</a:t>
            </a:r>
            <a:r>
              <a:rPr lang="en-US" sz="1200" dirty="0">
                <a:latin typeface="Arial" panose="020B0604020202020204" pitchFamily="34" charset="0"/>
                <a:ea typeface="Titillium Web"/>
                <a:cs typeface="Arial" panose="020B0604020202020204" pitchFamily="34" charset="0"/>
                <a:sym typeface="Titillium Web"/>
              </a:rPr>
              <a:t/>
            </a:r>
            <a:br>
              <a:rPr lang="en-US" sz="1200" dirty="0">
                <a:latin typeface="Arial" panose="020B0604020202020204" pitchFamily="34" charset="0"/>
                <a:ea typeface="Titillium Web"/>
                <a:cs typeface="Arial" panose="020B0604020202020204" pitchFamily="34" charset="0"/>
                <a:sym typeface="Titillium Web"/>
              </a:rPr>
            </a:br>
            <a:r>
              <a:rPr lang="en-US" sz="800" dirty="0">
                <a:latin typeface="Arial" panose="020B0604020202020204" pitchFamily="34" charset="0"/>
                <a:ea typeface="Titillium Web"/>
                <a:cs typeface="Arial" panose="020B0604020202020204" pitchFamily="34" charset="0"/>
                <a:sym typeface="Titillium Web"/>
              </a:rPr>
              <a:t>[</a:t>
            </a:r>
            <a:r>
              <a:rPr lang="en-US" sz="800" dirty="0">
                <a:solidFill>
                  <a:schemeClr val="dk2"/>
                </a:solidFill>
                <a:latin typeface="Arial" panose="020B0604020202020204" pitchFamily="34" charset="0"/>
                <a:ea typeface="Titillium Web"/>
                <a:cs typeface="Arial" panose="020B0604020202020204" pitchFamily="34" charset="0"/>
                <a:sym typeface="Titillium Web"/>
              </a:rPr>
              <a:t>JOB TITLE] </a:t>
            </a:r>
          </a:p>
          <a:p>
            <a:pPr lvl="0" algn="ctr"/>
            <a:r>
              <a:rPr lang="en-US" sz="800" dirty="0">
                <a:solidFill>
                  <a:schemeClr val="dk2"/>
                </a:solidFill>
                <a:latin typeface="Arial" panose="020B0604020202020204" pitchFamily="34" charset="0"/>
                <a:ea typeface="Titillium Web"/>
                <a:cs typeface="Arial" panose="020B0604020202020204" pitchFamily="34" charset="0"/>
                <a:sym typeface="Titillium Web"/>
              </a:rPr>
              <a:t>[Organization]</a:t>
            </a:r>
            <a:endParaRPr lang="en-US" sz="800" dirty="0">
              <a:latin typeface="Arial" panose="020B0604020202020204" pitchFamily="34" charset="0"/>
              <a:ea typeface="Titillium Web"/>
              <a:cs typeface="Arial" panose="020B0604020202020204" pitchFamily="34" charset="0"/>
              <a:sym typeface="Titillium Web"/>
            </a:endParaRPr>
          </a:p>
          <a:p>
            <a:pPr marL="0" lvl="0" indent="0" algn="ctr" rtl="0">
              <a:spcBef>
                <a:spcPts val="400"/>
              </a:spcBef>
              <a:spcAft>
                <a:spcPts val="400"/>
              </a:spcAft>
              <a:buNone/>
            </a:pPr>
            <a:endParaRPr dirty="0">
              <a:latin typeface="Arial" panose="020B0604020202020204" pitchFamily="34" charset="0"/>
              <a:ea typeface="Titillium Web"/>
              <a:cs typeface="Arial" panose="020B0604020202020204" pitchFamily="34" charset="0"/>
              <a:sym typeface="Titillium Web"/>
            </a:endParaRPr>
          </a:p>
        </p:txBody>
      </p:sp>
      <p:sp>
        <p:nvSpPr>
          <p:cNvPr id="3" name="Title 2">
            <a:extLst>
              <a:ext uri="{FF2B5EF4-FFF2-40B4-BE49-F238E27FC236}">
                <a16:creationId xmlns:a16="http://schemas.microsoft.com/office/drawing/2014/main" id="{85F11956-D44A-9846-9F7C-176874F506F1}"/>
              </a:ext>
            </a:extLst>
          </p:cNvPr>
          <p:cNvSpPr>
            <a:spLocks noGrp="1"/>
          </p:cNvSpPr>
          <p:nvPr>
            <p:ph type="title"/>
          </p:nvPr>
        </p:nvSpPr>
        <p:spPr/>
        <p:txBody>
          <a:bodyPr/>
          <a:lstStyle/>
          <a:p>
            <a:r>
              <a:rPr lang="en-US" dirty="0">
                <a:cs typeface="Arial" panose="020B0604020202020204" pitchFamily="34" charset="0"/>
              </a:rPr>
              <a:t>Team Presentation</a:t>
            </a:r>
          </a:p>
        </p:txBody>
      </p:sp>
    </p:spTree>
    <p:extLst>
      <p:ext uri="{BB962C8B-B14F-4D97-AF65-F5344CB8AC3E}">
        <p14:creationId xmlns:p14="http://schemas.microsoft.com/office/powerpoint/2010/main" val="2614997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7"/>
          <p:cNvSpPr txBox="1">
            <a:spLocks noGrp="1"/>
          </p:cNvSpPr>
          <p:nvPr>
            <p:ph type="ctrTitle"/>
          </p:nvPr>
        </p:nvSpPr>
        <p:spPr>
          <a:xfrm>
            <a:off x="2229223" y="1357313"/>
            <a:ext cx="6914778" cy="11604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400" dirty="0">
                <a:solidFill>
                  <a:srgbClr val="FFFFFF"/>
                </a:solidFill>
              </a:rPr>
              <a:t>Thanks!</a:t>
            </a:r>
            <a:endParaRPr sz="9400" dirty="0">
              <a:solidFill>
                <a:srgbClr val="FFFFFF"/>
              </a:solidFill>
            </a:endParaRPr>
          </a:p>
        </p:txBody>
      </p:sp>
      <p:sp>
        <p:nvSpPr>
          <p:cNvPr id="305" name="Google Shape;305;p37"/>
          <p:cNvSpPr txBox="1">
            <a:spLocks noGrp="1"/>
          </p:cNvSpPr>
          <p:nvPr>
            <p:ph type="subTitle" idx="4294967295"/>
          </p:nvPr>
        </p:nvSpPr>
        <p:spPr>
          <a:xfrm>
            <a:off x="2294965" y="2616685"/>
            <a:ext cx="6849035" cy="2244725"/>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3400" dirty="0">
                <a:solidFill>
                  <a:srgbClr val="000000"/>
                </a:solidFill>
              </a:rPr>
              <a:t>Any questions?</a:t>
            </a:r>
            <a:endParaRPr sz="3400" dirty="0">
              <a:solidFill>
                <a:srgbClr val="000000"/>
              </a:solidFill>
            </a:endParaRPr>
          </a:p>
          <a:p>
            <a:pPr marL="0" lvl="0" indent="0" algn="l" rtl="0">
              <a:spcBef>
                <a:spcPts val="600"/>
              </a:spcBef>
              <a:spcAft>
                <a:spcPts val="0"/>
              </a:spcAft>
              <a:buClr>
                <a:schemeClr val="dk1"/>
              </a:buClr>
              <a:buSzPts val="1100"/>
              <a:buFont typeface="Arial"/>
              <a:buNone/>
            </a:pPr>
            <a:r>
              <a:rPr lang="en" sz="2400" dirty="0">
                <a:solidFill>
                  <a:srgbClr val="000000"/>
                </a:solidFill>
              </a:rPr>
              <a:t>You can find me at @username </a:t>
            </a:r>
          </a:p>
          <a:p>
            <a:pPr marL="0" lvl="0" indent="0" algn="l" rtl="0">
              <a:spcBef>
                <a:spcPts val="600"/>
              </a:spcBef>
              <a:spcAft>
                <a:spcPts val="0"/>
              </a:spcAft>
              <a:buClr>
                <a:schemeClr val="dk1"/>
              </a:buClr>
              <a:buSzPts val="1100"/>
              <a:buFont typeface="Arial"/>
              <a:buNone/>
            </a:pPr>
            <a:r>
              <a:rPr lang="en" sz="2400" dirty="0">
                <a:solidFill>
                  <a:srgbClr val="000000"/>
                </a:solidFill>
              </a:rPr>
              <a:t>&amp; user@mail.me</a:t>
            </a:r>
            <a:endParaRPr sz="2400" b="1" dirty="0">
              <a:solidFill>
                <a:srgbClr val="000000"/>
              </a:solidFill>
            </a:endParaRPr>
          </a:p>
        </p:txBody>
      </p:sp>
      <p:pic>
        <p:nvPicPr>
          <p:cNvPr id="306" name="Google Shape;306;p37" descr="photo-1434030216411-0b793f4b4173.jpg"/>
          <p:cNvPicPr preferRelativeResize="0"/>
          <p:nvPr/>
        </p:nvPicPr>
        <p:blipFill>
          <a:blip r:embed="rId3">
            <a:alphaModFix/>
          </a:blip>
          <a:stretch>
            <a:fillRect/>
          </a:stretch>
        </p:blipFill>
        <p:spPr>
          <a:xfrm>
            <a:off x="700001" y="1874860"/>
            <a:ext cx="1393800" cy="1393800"/>
          </a:xfrm>
          <a:prstGeom prst="ellipse">
            <a:avLst/>
          </a:prstGeom>
          <a:noFill/>
          <a:ln>
            <a:noFill/>
          </a:ln>
        </p:spPr>
      </p:pic>
    </p:spTree>
    <p:extLst>
      <p:ext uri="{BB962C8B-B14F-4D97-AF65-F5344CB8AC3E}">
        <p14:creationId xmlns:p14="http://schemas.microsoft.com/office/powerpoint/2010/main" val="4170217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ctr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1.</a:t>
            </a:r>
            <a:endParaRPr dirty="0"/>
          </a:p>
          <a:p>
            <a:pPr marL="0" lvl="0" indent="0" algn="l" rtl="0">
              <a:spcBef>
                <a:spcPts val="0"/>
              </a:spcBef>
              <a:spcAft>
                <a:spcPts val="0"/>
              </a:spcAft>
              <a:buNone/>
            </a:pPr>
            <a:r>
              <a:rPr lang="en" dirty="0"/>
              <a:t>Transition headline</a:t>
            </a:r>
            <a:endParaRPr dirty="0"/>
          </a:p>
        </p:txBody>
      </p:sp>
      <p:sp>
        <p:nvSpPr>
          <p:cNvPr id="4" name="Subtitle 3">
            <a:extLst>
              <a:ext uri="{FF2B5EF4-FFF2-40B4-BE49-F238E27FC236}">
                <a16:creationId xmlns:a16="http://schemas.microsoft.com/office/drawing/2014/main" id="{389E83DA-6E99-2E47-9D57-BCFEB52773D7}"/>
              </a:ext>
            </a:extLst>
          </p:cNvPr>
          <p:cNvSpPr>
            <a:spLocks noGrp="1"/>
          </p:cNvSpPr>
          <p:nvPr>
            <p:ph type="subTitle" idx="1"/>
          </p:nvPr>
        </p:nvSpPr>
        <p:spPr/>
        <p:txBody>
          <a:bodyPr/>
          <a:lstStyle/>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a:t>Quotations are commonly printed as a means of inspiration and to invoke philosophical thoughts from the reader.</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4"/>
          <p:cNvSpPr txBox="1">
            <a:spLocks noGrp="1"/>
          </p:cNvSpPr>
          <p:nvPr>
            <p:ph type="title" idx="4294967295"/>
          </p:nvPr>
        </p:nvSpPr>
        <p:spPr>
          <a:xfrm>
            <a:off x="295836" y="422275"/>
            <a:ext cx="3989294" cy="8572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bg1"/>
                </a:solidFill>
              </a:rPr>
              <a:t>A picture is worth a </a:t>
            </a:r>
            <a:r>
              <a:rPr lang="en" dirty="0">
                <a:solidFill>
                  <a:srgbClr val="000000"/>
                </a:solidFill>
              </a:rPr>
              <a:t>thousand words</a:t>
            </a:r>
            <a:endParaRPr dirty="0">
              <a:solidFill>
                <a:srgbClr val="000000"/>
              </a:solidFill>
            </a:endParaRPr>
          </a:p>
        </p:txBody>
      </p:sp>
      <p:sp>
        <p:nvSpPr>
          <p:cNvPr id="154" name="Google Shape;154;p24"/>
          <p:cNvSpPr txBox="1">
            <a:spLocks noGrp="1"/>
          </p:cNvSpPr>
          <p:nvPr>
            <p:ph type="body" idx="4294967295"/>
          </p:nvPr>
        </p:nvSpPr>
        <p:spPr>
          <a:xfrm>
            <a:off x="295835" y="1722438"/>
            <a:ext cx="3989294" cy="3203575"/>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a:solidFill>
                  <a:srgbClr val="FFFFFF"/>
                </a:solidFill>
              </a:rPr>
              <a:t>Place an image in the space to the right.</a:t>
            </a:r>
            <a:endParaRPr dirty="0">
              <a:solidFill>
                <a:srgbClr val="FFFFFF"/>
              </a:solidFill>
            </a:endParaRPr>
          </a:p>
        </p:txBody>
      </p:sp>
      <p:pic>
        <p:nvPicPr>
          <p:cNvPr id="155" name="Google Shape;155;p24" descr="coffee.jpg"/>
          <p:cNvPicPr preferRelativeResize="0"/>
          <p:nvPr/>
        </p:nvPicPr>
        <p:blipFill rotWithShape="1">
          <a:blip r:embed="rId3">
            <a:alphaModFix/>
          </a:blip>
          <a:srcRect l="11762"/>
          <a:stretch/>
        </p:blipFill>
        <p:spPr>
          <a:xfrm>
            <a:off x="4572000" y="-7057"/>
            <a:ext cx="4538525" cy="51434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cs typeface="Arial" panose="020B0604020202020204" pitchFamily="34" charset="0"/>
              </a:rPr>
              <a:t>Our process</a:t>
            </a:r>
            <a:endParaRPr dirty="0">
              <a:cs typeface="Arial" panose="020B0604020202020204" pitchFamily="34" charset="0"/>
            </a:endParaRPr>
          </a:p>
          <a:p>
            <a:pPr marL="0" lvl="0" indent="0" algn="l" rtl="0">
              <a:spcBef>
                <a:spcPts val="0"/>
              </a:spcBef>
              <a:spcAft>
                <a:spcPts val="0"/>
              </a:spcAft>
              <a:buNone/>
            </a:pPr>
            <a:r>
              <a:rPr lang="en" dirty="0">
                <a:solidFill>
                  <a:srgbClr val="000000"/>
                </a:solidFill>
                <a:cs typeface="Arial" panose="020B0604020202020204" pitchFamily="34" charset="0"/>
              </a:rPr>
              <a:t>is easy</a:t>
            </a:r>
            <a:endParaRPr dirty="0">
              <a:solidFill>
                <a:srgbClr val="000000"/>
              </a:solidFill>
              <a:cs typeface="Arial" panose="020B0604020202020204" pitchFamily="34" charset="0"/>
            </a:endParaRPr>
          </a:p>
        </p:txBody>
      </p:sp>
      <p:cxnSp>
        <p:nvCxnSpPr>
          <p:cNvPr id="217" name="Google Shape;217;p31"/>
          <p:cNvCxnSpPr/>
          <p:nvPr/>
        </p:nvCxnSpPr>
        <p:spPr>
          <a:xfrm>
            <a:off x="12175" y="2556750"/>
            <a:ext cx="9130500" cy="0"/>
          </a:xfrm>
          <a:prstGeom prst="straightConnector1">
            <a:avLst/>
          </a:prstGeom>
          <a:noFill/>
          <a:ln w="38100" cap="flat" cmpd="sng">
            <a:solidFill>
              <a:srgbClr val="FFFFFF"/>
            </a:solidFill>
            <a:prstDash val="solid"/>
            <a:round/>
            <a:headEnd type="none" w="med" len="med"/>
            <a:tailEnd type="none" w="med" len="med"/>
          </a:ln>
        </p:spPr>
      </p:cxnSp>
      <p:sp>
        <p:nvSpPr>
          <p:cNvPr id="218" name="Google Shape;218;p31"/>
          <p:cNvSpPr/>
          <p:nvPr/>
        </p:nvSpPr>
        <p:spPr>
          <a:xfrm>
            <a:off x="955650" y="2447100"/>
            <a:ext cx="219300" cy="219300"/>
          </a:xfrm>
          <a:prstGeom prst="ellipse">
            <a:avLst/>
          </a:prstGeom>
          <a:solidFill>
            <a:srgbClr val="000000"/>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219" name="Google Shape;219;p31"/>
          <p:cNvSpPr/>
          <p:nvPr/>
        </p:nvSpPr>
        <p:spPr>
          <a:xfrm>
            <a:off x="3911100" y="2447100"/>
            <a:ext cx="219300" cy="219300"/>
          </a:xfrm>
          <a:prstGeom prst="ellipse">
            <a:avLst/>
          </a:prstGeom>
          <a:solidFill>
            <a:srgbClr val="000000"/>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220" name="Google Shape;220;p31"/>
          <p:cNvSpPr/>
          <p:nvPr/>
        </p:nvSpPr>
        <p:spPr>
          <a:xfrm>
            <a:off x="6866550" y="2447100"/>
            <a:ext cx="219300" cy="219300"/>
          </a:xfrm>
          <a:prstGeom prst="ellipse">
            <a:avLst/>
          </a:prstGeom>
          <a:solidFill>
            <a:srgbClr val="000000"/>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221" name="Google Shape;221;p31"/>
          <p:cNvSpPr txBox="1"/>
          <p:nvPr/>
        </p:nvSpPr>
        <p:spPr>
          <a:xfrm>
            <a:off x="861200" y="2677825"/>
            <a:ext cx="1180800" cy="4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rgbClr val="FFFFFF"/>
                </a:solidFill>
                <a:latin typeface="Arial" panose="020B0604020202020204" pitchFamily="34" charset="0"/>
                <a:ea typeface="Titillium Web"/>
                <a:cs typeface="Arial" panose="020B0604020202020204" pitchFamily="34" charset="0"/>
                <a:sym typeface="Titillium Web"/>
              </a:rPr>
              <a:t>first</a:t>
            </a:r>
            <a:endParaRPr sz="1800" b="1" dirty="0">
              <a:solidFill>
                <a:srgbClr val="FFFFFF"/>
              </a:solidFill>
              <a:latin typeface="Arial" panose="020B0604020202020204" pitchFamily="34" charset="0"/>
              <a:ea typeface="Titillium Web"/>
              <a:cs typeface="Arial" panose="020B0604020202020204" pitchFamily="34" charset="0"/>
              <a:sym typeface="Titillium Web"/>
            </a:endParaRPr>
          </a:p>
        </p:txBody>
      </p:sp>
      <p:sp>
        <p:nvSpPr>
          <p:cNvPr id="222" name="Google Shape;222;p31"/>
          <p:cNvSpPr txBox="1"/>
          <p:nvPr/>
        </p:nvSpPr>
        <p:spPr>
          <a:xfrm>
            <a:off x="3834900" y="2677825"/>
            <a:ext cx="1180800" cy="4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rgbClr val="FFFFFF"/>
                </a:solidFill>
                <a:latin typeface="Arial" panose="020B0604020202020204" pitchFamily="34" charset="0"/>
                <a:ea typeface="Titillium Web"/>
                <a:cs typeface="Arial" panose="020B0604020202020204" pitchFamily="34" charset="0"/>
                <a:sym typeface="Titillium Web"/>
              </a:rPr>
              <a:t>second</a:t>
            </a:r>
            <a:endParaRPr sz="1800" b="1" dirty="0">
              <a:solidFill>
                <a:srgbClr val="FFFFFF"/>
              </a:solidFill>
              <a:latin typeface="Arial" panose="020B0604020202020204" pitchFamily="34" charset="0"/>
              <a:ea typeface="Titillium Web"/>
              <a:cs typeface="Arial" panose="020B0604020202020204" pitchFamily="34" charset="0"/>
              <a:sym typeface="Titillium Web"/>
            </a:endParaRPr>
          </a:p>
        </p:txBody>
      </p:sp>
      <p:sp>
        <p:nvSpPr>
          <p:cNvPr id="223" name="Google Shape;223;p31"/>
          <p:cNvSpPr txBox="1"/>
          <p:nvPr/>
        </p:nvSpPr>
        <p:spPr>
          <a:xfrm>
            <a:off x="6790350" y="2677825"/>
            <a:ext cx="1074000" cy="4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rgbClr val="FFFFFF"/>
                </a:solidFill>
                <a:latin typeface="Arial" panose="020B0604020202020204" pitchFamily="34" charset="0"/>
                <a:ea typeface="Titillium Web"/>
                <a:cs typeface="Arial" panose="020B0604020202020204" pitchFamily="34" charset="0"/>
                <a:sym typeface="Titillium Web"/>
              </a:rPr>
              <a:t>last</a:t>
            </a:r>
            <a:endParaRPr sz="1800" b="1" dirty="0">
              <a:solidFill>
                <a:srgbClr val="FFFFFF"/>
              </a:solidFill>
              <a:latin typeface="Arial" panose="020B0604020202020204" pitchFamily="34" charset="0"/>
              <a:ea typeface="Titillium Web"/>
              <a:cs typeface="Arial" panose="020B0604020202020204" pitchFamily="34" charset="0"/>
              <a:sym typeface="Titillium Web"/>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20" name="Google Shape;620;p50"/>
          <p:cNvGrpSpPr/>
          <p:nvPr/>
        </p:nvGrpSpPr>
        <p:grpSpPr>
          <a:xfrm>
            <a:off x="701754" y="333019"/>
            <a:ext cx="342903" cy="447293"/>
            <a:chOff x="590250" y="244200"/>
            <a:chExt cx="407975" cy="532175"/>
          </a:xfrm>
        </p:grpSpPr>
        <p:sp>
          <p:nvSpPr>
            <p:cNvPr id="621" name="Google Shape;621;p50"/>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2" name="Google Shape;622;p50"/>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3" name="Google Shape;623;p50"/>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4" name="Google Shape;624;p50"/>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5" name="Google Shape;625;p50"/>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6" name="Google Shape;626;p50"/>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7" name="Google Shape;627;p50"/>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8" name="Google Shape;628;p50"/>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9" name="Google Shape;629;p50"/>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0" name="Google Shape;630;p50"/>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1" name="Google Shape;631;p50"/>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2" name="Google Shape;632;p50"/>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3" name="Google Shape;633;p50"/>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4" name="Google Shape;634;p50"/>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35" name="Google Shape;635;p50"/>
          <p:cNvGrpSpPr/>
          <p:nvPr/>
        </p:nvGrpSpPr>
        <p:grpSpPr>
          <a:xfrm>
            <a:off x="1254446" y="399041"/>
            <a:ext cx="372594" cy="310144"/>
            <a:chOff x="1247825" y="322750"/>
            <a:chExt cx="443300" cy="369000"/>
          </a:xfrm>
        </p:grpSpPr>
        <p:sp>
          <p:nvSpPr>
            <p:cNvPr id="636" name="Google Shape;636;p50"/>
            <p:cNvSpPr/>
            <p:nvPr/>
          </p:nvSpPr>
          <p:spPr>
            <a:xfrm>
              <a:off x="1247825" y="322750"/>
              <a:ext cx="443300" cy="369000"/>
            </a:xfrm>
            <a:custGeom>
              <a:avLst/>
              <a:gdLst/>
              <a:ahLst/>
              <a:cxnLst/>
              <a:rect l="l" t="t" r="r" b="b"/>
              <a:pathLst>
                <a:path w="17732" h="14760" fill="none" extrusionOk="0">
                  <a:moveTo>
                    <a:pt x="16952" y="2558"/>
                  </a:moveTo>
                  <a:lnTo>
                    <a:pt x="13664" y="2558"/>
                  </a:lnTo>
                  <a:lnTo>
                    <a:pt x="13226" y="755"/>
                  </a:lnTo>
                  <a:lnTo>
                    <a:pt x="13226" y="755"/>
                  </a:lnTo>
                  <a:lnTo>
                    <a:pt x="13177" y="609"/>
                  </a:lnTo>
                  <a:lnTo>
                    <a:pt x="13104" y="463"/>
                  </a:lnTo>
                  <a:lnTo>
                    <a:pt x="13006" y="317"/>
                  </a:lnTo>
                  <a:lnTo>
                    <a:pt x="12885" y="220"/>
                  </a:lnTo>
                  <a:lnTo>
                    <a:pt x="12739" y="122"/>
                  </a:lnTo>
                  <a:lnTo>
                    <a:pt x="12592" y="49"/>
                  </a:lnTo>
                  <a:lnTo>
                    <a:pt x="12446" y="0"/>
                  </a:lnTo>
                  <a:lnTo>
                    <a:pt x="12276" y="0"/>
                  </a:lnTo>
                  <a:lnTo>
                    <a:pt x="5456" y="0"/>
                  </a:lnTo>
                  <a:lnTo>
                    <a:pt x="5456" y="0"/>
                  </a:lnTo>
                  <a:lnTo>
                    <a:pt x="5286" y="0"/>
                  </a:lnTo>
                  <a:lnTo>
                    <a:pt x="5140" y="49"/>
                  </a:lnTo>
                  <a:lnTo>
                    <a:pt x="4994" y="122"/>
                  </a:lnTo>
                  <a:lnTo>
                    <a:pt x="4848" y="220"/>
                  </a:lnTo>
                  <a:lnTo>
                    <a:pt x="4726" y="317"/>
                  </a:lnTo>
                  <a:lnTo>
                    <a:pt x="4628" y="463"/>
                  </a:lnTo>
                  <a:lnTo>
                    <a:pt x="4555" y="609"/>
                  </a:lnTo>
                  <a:lnTo>
                    <a:pt x="4507" y="755"/>
                  </a:lnTo>
                  <a:lnTo>
                    <a:pt x="4068" y="2558"/>
                  </a:lnTo>
                  <a:lnTo>
                    <a:pt x="3240" y="2558"/>
                  </a:lnTo>
                  <a:lnTo>
                    <a:pt x="3240" y="2558"/>
                  </a:lnTo>
                  <a:lnTo>
                    <a:pt x="3240" y="2558"/>
                  </a:lnTo>
                  <a:lnTo>
                    <a:pt x="3240" y="2460"/>
                  </a:lnTo>
                  <a:lnTo>
                    <a:pt x="3216" y="2363"/>
                  </a:lnTo>
                  <a:lnTo>
                    <a:pt x="3167" y="2290"/>
                  </a:lnTo>
                  <a:lnTo>
                    <a:pt x="3094" y="2217"/>
                  </a:lnTo>
                  <a:lnTo>
                    <a:pt x="3045" y="2144"/>
                  </a:lnTo>
                  <a:lnTo>
                    <a:pt x="2948" y="2119"/>
                  </a:lnTo>
                  <a:lnTo>
                    <a:pt x="2850" y="2071"/>
                  </a:lnTo>
                  <a:lnTo>
                    <a:pt x="2753" y="2071"/>
                  </a:lnTo>
                  <a:lnTo>
                    <a:pt x="2047" y="2071"/>
                  </a:lnTo>
                  <a:lnTo>
                    <a:pt x="2047" y="2071"/>
                  </a:lnTo>
                  <a:lnTo>
                    <a:pt x="1949" y="2071"/>
                  </a:lnTo>
                  <a:lnTo>
                    <a:pt x="1852" y="2119"/>
                  </a:lnTo>
                  <a:lnTo>
                    <a:pt x="1779" y="2144"/>
                  </a:lnTo>
                  <a:lnTo>
                    <a:pt x="1706" y="2217"/>
                  </a:lnTo>
                  <a:lnTo>
                    <a:pt x="1633" y="2290"/>
                  </a:lnTo>
                  <a:lnTo>
                    <a:pt x="1608" y="2363"/>
                  </a:lnTo>
                  <a:lnTo>
                    <a:pt x="1560" y="2460"/>
                  </a:lnTo>
                  <a:lnTo>
                    <a:pt x="1560" y="2558"/>
                  </a:lnTo>
                  <a:lnTo>
                    <a:pt x="1560" y="2558"/>
                  </a:lnTo>
                  <a:lnTo>
                    <a:pt x="780" y="2558"/>
                  </a:lnTo>
                  <a:lnTo>
                    <a:pt x="780" y="2558"/>
                  </a:lnTo>
                  <a:lnTo>
                    <a:pt x="634" y="2582"/>
                  </a:lnTo>
                  <a:lnTo>
                    <a:pt x="488" y="2631"/>
                  </a:lnTo>
                  <a:lnTo>
                    <a:pt x="342" y="2679"/>
                  </a:lnTo>
                  <a:lnTo>
                    <a:pt x="220" y="2777"/>
                  </a:lnTo>
                  <a:lnTo>
                    <a:pt x="123" y="2899"/>
                  </a:lnTo>
                  <a:lnTo>
                    <a:pt x="74" y="3045"/>
                  </a:lnTo>
                  <a:lnTo>
                    <a:pt x="25" y="3191"/>
                  </a:lnTo>
                  <a:lnTo>
                    <a:pt x="1" y="3337"/>
                  </a:lnTo>
                  <a:lnTo>
                    <a:pt x="1" y="13980"/>
                  </a:lnTo>
                  <a:lnTo>
                    <a:pt x="1" y="13980"/>
                  </a:lnTo>
                  <a:lnTo>
                    <a:pt x="25" y="14151"/>
                  </a:lnTo>
                  <a:lnTo>
                    <a:pt x="74" y="14297"/>
                  </a:lnTo>
                  <a:lnTo>
                    <a:pt x="123" y="14418"/>
                  </a:lnTo>
                  <a:lnTo>
                    <a:pt x="220" y="14540"/>
                  </a:lnTo>
                  <a:lnTo>
                    <a:pt x="342" y="14638"/>
                  </a:lnTo>
                  <a:lnTo>
                    <a:pt x="488" y="14711"/>
                  </a:lnTo>
                  <a:lnTo>
                    <a:pt x="634" y="14759"/>
                  </a:lnTo>
                  <a:lnTo>
                    <a:pt x="780" y="14759"/>
                  </a:lnTo>
                  <a:lnTo>
                    <a:pt x="16952" y="14759"/>
                  </a:lnTo>
                  <a:lnTo>
                    <a:pt x="16952" y="14759"/>
                  </a:lnTo>
                  <a:lnTo>
                    <a:pt x="17098" y="14759"/>
                  </a:lnTo>
                  <a:lnTo>
                    <a:pt x="17244" y="14711"/>
                  </a:lnTo>
                  <a:lnTo>
                    <a:pt x="17390" y="14638"/>
                  </a:lnTo>
                  <a:lnTo>
                    <a:pt x="17512" y="14540"/>
                  </a:lnTo>
                  <a:lnTo>
                    <a:pt x="17610" y="14418"/>
                  </a:lnTo>
                  <a:lnTo>
                    <a:pt x="17658" y="14297"/>
                  </a:lnTo>
                  <a:lnTo>
                    <a:pt x="17707" y="14151"/>
                  </a:lnTo>
                  <a:lnTo>
                    <a:pt x="17731" y="13980"/>
                  </a:lnTo>
                  <a:lnTo>
                    <a:pt x="17731" y="3337"/>
                  </a:lnTo>
                  <a:lnTo>
                    <a:pt x="17731" y="3337"/>
                  </a:lnTo>
                  <a:lnTo>
                    <a:pt x="17707" y="3191"/>
                  </a:lnTo>
                  <a:lnTo>
                    <a:pt x="17658" y="3045"/>
                  </a:lnTo>
                  <a:lnTo>
                    <a:pt x="17610" y="2899"/>
                  </a:lnTo>
                  <a:lnTo>
                    <a:pt x="17512" y="2777"/>
                  </a:lnTo>
                  <a:lnTo>
                    <a:pt x="17390" y="2679"/>
                  </a:lnTo>
                  <a:lnTo>
                    <a:pt x="17244" y="2631"/>
                  </a:lnTo>
                  <a:lnTo>
                    <a:pt x="17098" y="2582"/>
                  </a:lnTo>
                  <a:lnTo>
                    <a:pt x="16952" y="2558"/>
                  </a:lnTo>
                  <a:lnTo>
                    <a:pt x="16952" y="2558"/>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7" name="Google Shape;637;p50"/>
            <p:cNvSpPr/>
            <p:nvPr/>
          </p:nvSpPr>
          <p:spPr>
            <a:xfrm>
              <a:off x="1398225" y="386675"/>
              <a:ext cx="142500" cy="25"/>
            </a:xfrm>
            <a:custGeom>
              <a:avLst/>
              <a:gdLst/>
              <a:ahLst/>
              <a:cxnLst/>
              <a:rect l="l" t="t" r="r" b="b"/>
              <a:pathLst>
                <a:path w="5700" h="1" fill="none" extrusionOk="0">
                  <a:moveTo>
                    <a:pt x="5700" y="1"/>
                  </a:moveTo>
                  <a:lnTo>
                    <a:pt x="1"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8" name="Google Shape;638;p50"/>
            <p:cNvSpPr/>
            <p:nvPr/>
          </p:nvSpPr>
          <p:spPr>
            <a:xfrm>
              <a:off x="1370225" y="450000"/>
              <a:ext cx="198500" cy="197900"/>
            </a:xfrm>
            <a:custGeom>
              <a:avLst/>
              <a:gdLst/>
              <a:ahLst/>
              <a:cxnLst/>
              <a:rect l="l" t="t" r="r" b="b"/>
              <a:pathLst>
                <a:path w="7940" h="7916" fill="none" extrusionOk="0">
                  <a:moveTo>
                    <a:pt x="3970" y="7916"/>
                  </a:moveTo>
                  <a:lnTo>
                    <a:pt x="3970" y="7916"/>
                  </a:lnTo>
                  <a:lnTo>
                    <a:pt x="3556" y="7892"/>
                  </a:lnTo>
                  <a:lnTo>
                    <a:pt x="3166" y="7843"/>
                  </a:lnTo>
                  <a:lnTo>
                    <a:pt x="2801" y="7745"/>
                  </a:lnTo>
                  <a:lnTo>
                    <a:pt x="2436" y="7624"/>
                  </a:lnTo>
                  <a:lnTo>
                    <a:pt x="2070" y="7453"/>
                  </a:lnTo>
                  <a:lnTo>
                    <a:pt x="1754" y="7258"/>
                  </a:lnTo>
                  <a:lnTo>
                    <a:pt x="1462" y="7015"/>
                  </a:lnTo>
                  <a:lnTo>
                    <a:pt x="1169" y="6771"/>
                  </a:lnTo>
                  <a:lnTo>
                    <a:pt x="901" y="6479"/>
                  </a:lnTo>
                  <a:lnTo>
                    <a:pt x="682" y="6187"/>
                  </a:lnTo>
                  <a:lnTo>
                    <a:pt x="487" y="5846"/>
                  </a:lnTo>
                  <a:lnTo>
                    <a:pt x="317" y="5505"/>
                  </a:lnTo>
                  <a:lnTo>
                    <a:pt x="195" y="5139"/>
                  </a:lnTo>
                  <a:lnTo>
                    <a:pt x="98" y="4750"/>
                  </a:lnTo>
                  <a:lnTo>
                    <a:pt x="25" y="4360"/>
                  </a:lnTo>
                  <a:lnTo>
                    <a:pt x="0" y="3970"/>
                  </a:lnTo>
                  <a:lnTo>
                    <a:pt x="0" y="3970"/>
                  </a:lnTo>
                  <a:lnTo>
                    <a:pt x="25" y="3556"/>
                  </a:lnTo>
                  <a:lnTo>
                    <a:pt x="98" y="3167"/>
                  </a:lnTo>
                  <a:lnTo>
                    <a:pt x="195" y="2777"/>
                  </a:lnTo>
                  <a:lnTo>
                    <a:pt x="317" y="2412"/>
                  </a:lnTo>
                  <a:lnTo>
                    <a:pt x="487" y="2071"/>
                  </a:lnTo>
                  <a:lnTo>
                    <a:pt x="682" y="1754"/>
                  </a:lnTo>
                  <a:lnTo>
                    <a:pt x="901" y="1437"/>
                  </a:lnTo>
                  <a:lnTo>
                    <a:pt x="1169" y="1170"/>
                  </a:lnTo>
                  <a:lnTo>
                    <a:pt x="1462" y="902"/>
                  </a:lnTo>
                  <a:lnTo>
                    <a:pt x="1754" y="682"/>
                  </a:lnTo>
                  <a:lnTo>
                    <a:pt x="2070" y="488"/>
                  </a:lnTo>
                  <a:lnTo>
                    <a:pt x="2436" y="317"/>
                  </a:lnTo>
                  <a:lnTo>
                    <a:pt x="2801" y="171"/>
                  </a:lnTo>
                  <a:lnTo>
                    <a:pt x="3166" y="74"/>
                  </a:lnTo>
                  <a:lnTo>
                    <a:pt x="3556" y="25"/>
                  </a:lnTo>
                  <a:lnTo>
                    <a:pt x="3970" y="1"/>
                  </a:lnTo>
                  <a:lnTo>
                    <a:pt x="3970" y="1"/>
                  </a:lnTo>
                  <a:lnTo>
                    <a:pt x="4384" y="25"/>
                  </a:lnTo>
                  <a:lnTo>
                    <a:pt x="4774" y="74"/>
                  </a:lnTo>
                  <a:lnTo>
                    <a:pt x="5139" y="171"/>
                  </a:lnTo>
                  <a:lnTo>
                    <a:pt x="5505" y="317"/>
                  </a:lnTo>
                  <a:lnTo>
                    <a:pt x="5870" y="488"/>
                  </a:lnTo>
                  <a:lnTo>
                    <a:pt x="6186" y="682"/>
                  </a:lnTo>
                  <a:lnTo>
                    <a:pt x="6479" y="902"/>
                  </a:lnTo>
                  <a:lnTo>
                    <a:pt x="6771" y="1170"/>
                  </a:lnTo>
                  <a:lnTo>
                    <a:pt x="7039" y="1437"/>
                  </a:lnTo>
                  <a:lnTo>
                    <a:pt x="7258" y="1754"/>
                  </a:lnTo>
                  <a:lnTo>
                    <a:pt x="7453" y="2071"/>
                  </a:lnTo>
                  <a:lnTo>
                    <a:pt x="7623" y="2412"/>
                  </a:lnTo>
                  <a:lnTo>
                    <a:pt x="7745" y="2777"/>
                  </a:lnTo>
                  <a:lnTo>
                    <a:pt x="7843" y="3167"/>
                  </a:lnTo>
                  <a:lnTo>
                    <a:pt x="7916" y="3556"/>
                  </a:lnTo>
                  <a:lnTo>
                    <a:pt x="7940" y="3970"/>
                  </a:lnTo>
                  <a:lnTo>
                    <a:pt x="7940" y="3970"/>
                  </a:lnTo>
                  <a:lnTo>
                    <a:pt x="7916" y="4360"/>
                  </a:lnTo>
                  <a:lnTo>
                    <a:pt x="7843" y="4750"/>
                  </a:lnTo>
                  <a:lnTo>
                    <a:pt x="7745" y="5139"/>
                  </a:lnTo>
                  <a:lnTo>
                    <a:pt x="7623" y="5505"/>
                  </a:lnTo>
                  <a:lnTo>
                    <a:pt x="7453" y="5846"/>
                  </a:lnTo>
                  <a:lnTo>
                    <a:pt x="7258" y="6187"/>
                  </a:lnTo>
                  <a:lnTo>
                    <a:pt x="7039" y="6479"/>
                  </a:lnTo>
                  <a:lnTo>
                    <a:pt x="6771" y="6771"/>
                  </a:lnTo>
                  <a:lnTo>
                    <a:pt x="6479" y="7015"/>
                  </a:lnTo>
                  <a:lnTo>
                    <a:pt x="6186" y="7258"/>
                  </a:lnTo>
                  <a:lnTo>
                    <a:pt x="5870" y="7453"/>
                  </a:lnTo>
                  <a:lnTo>
                    <a:pt x="5505" y="7624"/>
                  </a:lnTo>
                  <a:lnTo>
                    <a:pt x="5139" y="7745"/>
                  </a:lnTo>
                  <a:lnTo>
                    <a:pt x="4774" y="7843"/>
                  </a:lnTo>
                  <a:lnTo>
                    <a:pt x="4384" y="7892"/>
                  </a:lnTo>
                  <a:lnTo>
                    <a:pt x="3970" y="7916"/>
                  </a:lnTo>
                  <a:lnTo>
                    <a:pt x="3970" y="7916"/>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9" name="Google Shape;639;p50"/>
            <p:cNvSpPr/>
            <p:nvPr/>
          </p:nvSpPr>
          <p:spPr>
            <a:xfrm>
              <a:off x="1403100" y="482875"/>
              <a:ext cx="132750" cy="132150"/>
            </a:xfrm>
            <a:custGeom>
              <a:avLst/>
              <a:gdLst/>
              <a:ahLst/>
              <a:cxnLst/>
              <a:rect l="l" t="t" r="r" b="b"/>
              <a:pathLst>
                <a:path w="5310" h="5286" fill="none" extrusionOk="0">
                  <a:moveTo>
                    <a:pt x="2655" y="5286"/>
                  </a:moveTo>
                  <a:lnTo>
                    <a:pt x="2655" y="5286"/>
                  </a:lnTo>
                  <a:lnTo>
                    <a:pt x="2387" y="5286"/>
                  </a:lnTo>
                  <a:lnTo>
                    <a:pt x="2119" y="5237"/>
                  </a:lnTo>
                  <a:lnTo>
                    <a:pt x="1876" y="5164"/>
                  </a:lnTo>
                  <a:lnTo>
                    <a:pt x="1632" y="5091"/>
                  </a:lnTo>
                  <a:lnTo>
                    <a:pt x="1389" y="4969"/>
                  </a:lnTo>
                  <a:lnTo>
                    <a:pt x="1169" y="4847"/>
                  </a:lnTo>
                  <a:lnTo>
                    <a:pt x="975" y="4677"/>
                  </a:lnTo>
                  <a:lnTo>
                    <a:pt x="780" y="4506"/>
                  </a:lnTo>
                  <a:lnTo>
                    <a:pt x="609" y="4336"/>
                  </a:lnTo>
                  <a:lnTo>
                    <a:pt x="463" y="4117"/>
                  </a:lnTo>
                  <a:lnTo>
                    <a:pt x="317" y="3897"/>
                  </a:lnTo>
                  <a:lnTo>
                    <a:pt x="220" y="3678"/>
                  </a:lnTo>
                  <a:lnTo>
                    <a:pt x="122" y="3435"/>
                  </a:lnTo>
                  <a:lnTo>
                    <a:pt x="74" y="3191"/>
                  </a:lnTo>
                  <a:lnTo>
                    <a:pt x="25" y="2923"/>
                  </a:lnTo>
                  <a:lnTo>
                    <a:pt x="0" y="2655"/>
                  </a:lnTo>
                  <a:lnTo>
                    <a:pt x="0" y="2655"/>
                  </a:lnTo>
                  <a:lnTo>
                    <a:pt x="25" y="2387"/>
                  </a:lnTo>
                  <a:lnTo>
                    <a:pt x="74" y="2120"/>
                  </a:lnTo>
                  <a:lnTo>
                    <a:pt x="122" y="1852"/>
                  </a:lnTo>
                  <a:lnTo>
                    <a:pt x="220" y="1608"/>
                  </a:lnTo>
                  <a:lnTo>
                    <a:pt x="317" y="1389"/>
                  </a:lnTo>
                  <a:lnTo>
                    <a:pt x="463" y="1170"/>
                  </a:lnTo>
                  <a:lnTo>
                    <a:pt x="609" y="975"/>
                  </a:lnTo>
                  <a:lnTo>
                    <a:pt x="780" y="780"/>
                  </a:lnTo>
                  <a:lnTo>
                    <a:pt x="975" y="610"/>
                  </a:lnTo>
                  <a:lnTo>
                    <a:pt x="1169" y="463"/>
                  </a:lnTo>
                  <a:lnTo>
                    <a:pt x="1389" y="317"/>
                  </a:lnTo>
                  <a:lnTo>
                    <a:pt x="1632" y="220"/>
                  </a:lnTo>
                  <a:lnTo>
                    <a:pt x="1876" y="122"/>
                  </a:lnTo>
                  <a:lnTo>
                    <a:pt x="2119" y="49"/>
                  </a:lnTo>
                  <a:lnTo>
                    <a:pt x="2387" y="25"/>
                  </a:lnTo>
                  <a:lnTo>
                    <a:pt x="2655" y="1"/>
                  </a:lnTo>
                  <a:lnTo>
                    <a:pt x="2655" y="1"/>
                  </a:lnTo>
                  <a:lnTo>
                    <a:pt x="2923" y="25"/>
                  </a:lnTo>
                  <a:lnTo>
                    <a:pt x="3191" y="49"/>
                  </a:lnTo>
                  <a:lnTo>
                    <a:pt x="3435" y="122"/>
                  </a:lnTo>
                  <a:lnTo>
                    <a:pt x="3678" y="220"/>
                  </a:lnTo>
                  <a:lnTo>
                    <a:pt x="3922" y="317"/>
                  </a:lnTo>
                  <a:lnTo>
                    <a:pt x="4141" y="463"/>
                  </a:lnTo>
                  <a:lnTo>
                    <a:pt x="4336" y="610"/>
                  </a:lnTo>
                  <a:lnTo>
                    <a:pt x="4530" y="780"/>
                  </a:lnTo>
                  <a:lnTo>
                    <a:pt x="4701" y="975"/>
                  </a:lnTo>
                  <a:lnTo>
                    <a:pt x="4847" y="1170"/>
                  </a:lnTo>
                  <a:lnTo>
                    <a:pt x="4993" y="1389"/>
                  </a:lnTo>
                  <a:lnTo>
                    <a:pt x="5091" y="1608"/>
                  </a:lnTo>
                  <a:lnTo>
                    <a:pt x="5188" y="1852"/>
                  </a:lnTo>
                  <a:lnTo>
                    <a:pt x="5237" y="2120"/>
                  </a:lnTo>
                  <a:lnTo>
                    <a:pt x="5285" y="2387"/>
                  </a:lnTo>
                  <a:lnTo>
                    <a:pt x="5310" y="2655"/>
                  </a:lnTo>
                  <a:lnTo>
                    <a:pt x="5310" y="2655"/>
                  </a:lnTo>
                  <a:lnTo>
                    <a:pt x="5285" y="2923"/>
                  </a:lnTo>
                  <a:lnTo>
                    <a:pt x="5237" y="3191"/>
                  </a:lnTo>
                  <a:lnTo>
                    <a:pt x="5188" y="3435"/>
                  </a:lnTo>
                  <a:lnTo>
                    <a:pt x="5091" y="3678"/>
                  </a:lnTo>
                  <a:lnTo>
                    <a:pt x="4993" y="3897"/>
                  </a:lnTo>
                  <a:lnTo>
                    <a:pt x="4847" y="4117"/>
                  </a:lnTo>
                  <a:lnTo>
                    <a:pt x="4701" y="4336"/>
                  </a:lnTo>
                  <a:lnTo>
                    <a:pt x="4530" y="4506"/>
                  </a:lnTo>
                  <a:lnTo>
                    <a:pt x="4336" y="4677"/>
                  </a:lnTo>
                  <a:lnTo>
                    <a:pt x="4141" y="4847"/>
                  </a:lnTo>
                  <a:lnTo>
                    <a:pt x="3922" y="4969"/>
                  </a:lnTo>
                  <a:lnTo>
                    <a:pt x="3678" y="5091"/>
                  </a:lnTo>
                  <a:lnTo>
                    <a:pt x="3435" y="5164"/>
                  </a:lnTo>
                  <a:lnTo>
                    <a:pt x="3191" y="5237"/>
                  </a:lnTo>
                  <a:lnTo>
                    <a:pt x="2923" y="5286"/>
                  </a:lnTo>
                  <a:lnTo>
                    <a:pt x="2655" y="5286"/>
                  </a:lnTo>
                  <a:lnTo>
                    <a:pt x="2655" y="5286"/>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0" name="Google Shape;640;p50"/>
            <p:cNvSpPr/>
            <p:nvPr/>
          </p:nvSpPr>
          <p:spPr>
            <a:xfrm>
              <a:off x="1588800" y="435400"/>
              <a:ext cx="66400" cy="43850"/>
            </a:xfrm>
            <a:custGeom>
              <a:avLst/>
              <a:gdLst/>
              <a:ahLst/>
              <a:cxnLst/>
              <a:rect l="l" t="t" r="r" b="b"/>
              <a:pathLst>
                <a:path w="2656" h="1754" fill="none" extrusionOk="0">
                  <a:moveTo>
                    <a:pt x="2655" y="1266"/>
                  </a:moveTo>
                  <a:lnTo>
                    <a:pt x="2655" y="1266"/>
                  </a:lnTo>
                  <a:lnTo>
                    <a:pt x="2655" y="1364"/>
                  </a:lnTo>
                  <a:lnTo>
                    <a:pt x="2631" y="1461"/>
                  </a:lnTo>
                  <a:lnTo>
                    <a:pt x="2582" y="1534"/>
                  </a:lnTo>
                  <a:lnTo>
                    <a:pt x="2509" y="1607"/>
                  </a:lnTo>
                  <a:lnTo>
                    <a:pt x="2461" y="1680"/>
                  </a:lnTo>
                  <a:lnTo>
                    <a:pt x="2363" y="1705"/>
                  </a:lnTo>
                  <a:lnTo>
                    <a:pt x="2266" y="1754"/>
                  </a:lnTo>
                  <a:lnTo>
                    <a:pt x="2168" y="1754"/>
                  </a:lnTo>
                  <a:lnTo>
                    <a:pt x="488" y="1754"/>
                  </a:lnTo>
                  <a:lnTo>
                    <a:pt x="488" y="1754"/>
                  </a:lnTo>
                  <a:lnTo>
                    <a:pt x="390" y="1754"/>
                  </a:lnTo>
                  <a:lnTo>
                    <a:pt x="293" y="1705"/>
                  </a:lnTo>
                  <a:lnTo>
                    <a:pt x="220" y="1680"/>
                  </a:lnTo>
                  <a:lnTo>
                    <a:pt x="147" y="1607"/>
                  </a:lnTo>
                  <a:lnTo>
                    <a:pt x="74" y="1534"/>
                  </a:lnTo>
                  <a:lnTo>
                    <a:pt x="49" y="1461"/>
                  </a:lnTo>
                  <a:lnTo>
                    <a:pt x="1" y="1364"/>
                  </a:lnTo>
                  <a:lnTo>
                    <a:pt x="1" y="1266"/>
                  </a:lnTo>
                  <a:lnTo>
                    <a:pt x="1" y="487"/>
                  </a:lnTo>
                  <a:lnTo>
                    <a:pt x="1" y="487"/>
                  </a:lnTo>
                  <a:lnTo>
                    <a:pt x="1" y="390"/>
                  </a:lnTo>
                  <a:lnTo>
                    <a:pt x="49" y="292"/>
                  </a:lnTo>
                  <a:lnTo>
                    <a:pt x="74" y="219"/>
                  </a:lnTo>
                  <a:lnTo>
                    <a:pt x="147" y="146"/>
                  </a:lnTo>
                  <a:lnTo>
                    <a:pt x="220" y="73"/>
                  </a:lnTo>
                  <a:lnTo>
                    <a:pt x="293" y="49"/>
                  </a:lnTo>
                  <a:lnTo>
                    <a:pt x="390" y="0"/>
                  </a:lnTo>
                  <a:lnTo>
                    <a:pt x="488" y="0"/>
                  </a:lnTo>
                  <a:lnTo>
                    <a:pt x="2168" y="0"/>
                  </a:lnTo>
                  <a:lnTo>
                    <a:pt x="2168" y="0"/>
                  </a:lnTo>
                  <a:lnTo>
                    <a:pt x="2266" y="0"/>
                  </a:lnTo>
                  <a:lnTo>
                    <a:pt x="2363" y="49"/>
                  </a:lnTo>
                  <a:lnTo>
                    <a:pt x="2461" y="73"/>
                  </a:lnTo>
                  <a:lnTo>
                    <a:pt x="2509" y="146"/>
                  </a:lnTo>
                  <a:lnTo>
                    <a:pt x="2582" y="219"/>
                  </a:lnTo>
                  <a:lnTo>
                    <a:pt x="2631" y="292"/>
                  </a:lnTo>
                  <a:lnTo>
                    <a:pt x="2655" y="390"/>
                  </a:lnTo>
                  <a:lnTo>
                    <a:pt x="2655" y="487"/>
                  </a:lnTo>
                  <a:lnTo>
                    <a:pt x="2655" y="1266"/>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41" name="Google Shape;641;p50"/>
          <p:cNvGrpSpPr/>
          <p:nvPr/>
        </p:nvGrpSpPr>
        <p:grpSpPr>
          <a:xfrm>
            <a:off x="1827625" y="397507"/>
            <a:ext cx="356204" cy="313212"/>
            <a:chOff x="1929775" y="320925"/>
            <a:chExt cx="423800" cy="372650"/>
          </a:xfrm>
        </p:grpSpPr>
        <p:sp>
          <p:nvSpPr>
            <p:cNvPr id="642" name="Google Shape;642;p50"/>
            <p:cNvSpPr/>
            <p:nvPr/>
          </p:nvSpPr>
          <p:spPr>
            <a:xfrm>
              <a:off x="1929775" y="320925"/>
              <a:ext cx="423800" cy="372650"/>
            </a:xfrm>
            <a:custGeom>
              <a:avLst/>
              <a:gdLst/>
              <a:ahLst/>
              <a:cxnLst/>
              <a:rect l="l" t="t" r="r" b="b"/>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3" name="Google Shape;643;p50"/>
            <p:cNvSpPr/>
            <p:nvPr/>
          </p:nvSpPr>
          <p:spPr>
            <a:xfrm>
              <a:off x="1954125" y="345275"/>
              <a:ext cx="375100" cy="323950"/>
            </a:xfrm>
            <a:custGeom>
              <a:avLst/>
              <a:gdLst/>
              <a:ahLst/>
              <a:cxnLst/>
              <a:rect l="l" t="t" r="r" b="b"/>
              <a:pathLst>
                <a:path w="15004" h="12958" fill="none" extrusionOk="0">
                  <a:moveTo>
                    <a:pt x="15003" y="12957"/>
                  </a:moveTo>
                  <a:lnTo>
                    <a:pt x="1" y="12957"/>
                  </a:lnTo>
                  <a:lnTo>
                    <a:pt x="1" y="0"/>
                  </a:lnTo>
                  <a:lnTo>
                    <a:pt x="15003" y="0"/>
                  </a:lnTo>
                  <a:lnTo>
                    <a:pt x="15003" y="12957"/>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4" name="Google Shape;644;p50"/>
            <p:cNvSpPr/>
            <p:nvPr/>
          </p:nvSpPr>
          <p:spPr>
            <a:xfrm>
              <a:off x="2162375" y="534625"/>
              <a:ext cx="146750" cy="113275"/>
            </a:xfrm>
            <a:custGeom>
              <a:avLst/>
              <a:gdLst/>
              <a:ahLst/>
              <a:cxnLst/>
              <a:rect l="l" t="t" r="r" b="b"/>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5" name="Google Shape;645;p50"/>
            <p:cNvSpPr/>
            <p:nvPr/>
          </p:nvSpPr>
          <p:spPr>
            <a:xfrm>
              <a:off x="1974225" y="468875"/>
              <a:ext cx="232600" cy="179025"/>
            </a:xfrm>
            <a:custGeom>
              <a:avLst/>
              <a:gdLst/>
              <a:ahLst/>
              <a:cxnLst/>
              <a:rect l="l" t="t" r="r" b="b"/>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6" name="Google Shape;646;p50"/>
            <p:cNvSpPr/>
            <p:nvPr/>
          </p:nvSpPr>
          <p:spPr>
            <a:xfrm>
              <a:off x="2169675" y="396425"/>
              <a:ext cx="97450" cy="97450"/>
            </a:xfrm>
            <a:custGeom>
              <a:avLst/>
              <a:gdLst/>
              <a:ahLst/>
              <a:cxnLst/>
              <a:rect l="l" t="t" r="r" b="b"/>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47" name="Google Shape;647;p50"/>
          <p:cNvSpPr/>
          <p:nvPr/>
        </p:nvSpPr>
        <p:spPr>
          <a:xfrm>
            <a:off x="2424927" y="386254"/>
            <a:ext cx="291717" cy="335738"/>
          </a:xfrm>
          <a:custGeom>
            <a:avLst/>
            <a:gdLst/>
            <a:ahLst/>
            <a:cxnLst/>
            <a:rect l="l" t="t" r="r" b="b"/>
            <a:pathLst>
              <a:path w="13883" h="15978" fill="none" extrusionOk="0">
                <a:moveTo>
                  <a:pt x="3240" y="3240"/>
                </a:moveTo>
                <a:lnTo>
                  <a:pt x="3240" y="12616"/>
                </a:lnTo>
                <a:lnTo>
                  <a:pt x="3240" y="12616"/>
                </a:lnTo>
                <a:lnTo>
                  <a:pt x="2899" y="12592"/>
                </a:lnTo>
                <a:lnTo>
                  <a:pt x="2558" y="12592"/>
                </a:lnTo>
                <a:lnTo>
                  <a:pt x="2193" y="12641"/>
                </a:lnTo>
                <a:lnTo>
                  <a:pt x="1827" y="12738"/>
                </a:lnTo>
                <a:lnTo>
                  <a:pt x="1827" y="12738"/>
                </a:lnTo>
                <a:lnTo>
                  <a:pt x="1608" y="12811"/>
                </a:lnTo>
                <a:lnTo>
                  <a:pt x="1389" y="12909"/>
                </a:lnTo>
                <a:lnTo>
                  <a:pt x="1194" y="13030"/>
                </a:lnTo>
                <a:lnTo>
                  <a:pt x="999" y="13128"/>
                </a:lnTo>
                <a:lnTo>
                  <a:pt x="804" y="13274"/>
                </a:lnTo>
                <a:lnTo>
                  <a:pt x="658" y="13396"/>
                </a:lnTo>
                <a:lnTo>
                  <a:pt x="512" y="13542"/>
                </a:lnTo>
                <a:lnTo>
                  <a:pt x="390" y="13688"/>
                </a:lnTo>
                <a:lnTo>
                  <a:pt x="269" y="13858"/>
                </a:lnTo>
                <a:lnTo>
                  <a:pt x="171" y="14005"/>
                </a:lnTo>
                <a:lnTo>
                  <a:pt x="98" y="14175"/>
                </a:lnTo>
                <a:lnTo>
                  <a:pt x="49" y="14346"/>
                </a:lnTo>
                <a:lnTo>
                  <a:pt x="25" y="14492"/>
                </a:lnTo>
                <a:lnTo>
                  <a:pt x="1" y="14662"/>
                </a:lnTo>
                <a:lnTo>
                  <a:pt x="25" y="14833"/>
                </a:lnTo>
                <a:lnTo>
                  <a:pt x="49" y="14979"/>
                </a:lnTo>
                <a:lnTo>
                  <a:pt x="49" y="14979"/>
                </a:lnTo>
                <a:lnTo>
                  <a:pt x="122" y="15149"/>
                </a:lnTo>
                <a:lnTo>
                  <a:pt x="196" y="15295"/>
                </a:lnTo>
                <a:lnTo>
                  <a:pt x="293" y="15417"/>
                </a:lnTo>
                <a:lnTo>
                  <a:pt x="415" y="15539"/>
                </a:lnTo>
                <a:lnTo>
                  <a:pt x="561" y="15636"/>
                </a:lnTo>
                <a:lnTo>
                  <a:pt x="707" y="15734"/>
                </a:lnTo>
                <a:lnTo>
                  <a:pt x="877" y="15807"/>
                </a:lnTo>
                <a:lnTo>
                  <a:pt x="1072" y="15880"/>
                </a:lnTo>
                <a:lnTo>
                  <a:pt x="1243" y="15929"/>
                </a:lnTo>
                <a:lnTo>
                  <a:pt x="1462" y="15953"/>
                </a:lnTo>
                <a:lnTo>
                  <a:pt x="1657" y="15977"/>
                </a:lnTo>
                <a:lnTo>
                  <a:pt x="1876" y="15977"/>
                </a:lnTo>
                <a:lnTo>
                  <a:pt x="2095" y="15953"/>
                </a:lnTo>
                <a:lnTo>
                  <a:pt x="2339" y="15929"/>
                </a:lnTo>
                <a:lnTo>
                  <a:pt x="2558" y="15880"/>
                </a:lnTo>
                <a:lnTo>
                  <a:pt x="2801" y="15831"/>
                </a:lnTo>
                <a:lnTo>
                  <a:pt x="2801" y="15831"/>
                </a:lnTo>
                <a:lnTo>
                  <a:pt x="3216" y="15661"/>
                </a:lnTo>
                <a:lnTo>
                  <a:pt x="3581" y="15466"/>
                </a:lnTo>
                <a:lnTo>
                  <a:pt x="3897" y="15247"/>
                </a:lnTo>
                <a:lnTo>
                  <a:pt x="4165" y="14979"/>
                </a:lnTo>
                <a:lnTo>
                  <a:pt x="4360" y="14711"/>
                </a:lnTo>
                <a:lnTo>
                  <a:pt x="4458" y="14565"/>
                </a:lnTo>
                <a:lnTo>
                  <a:pt x="4531" y="14419"/>
                </a:lnTo>
                <a:lnTo>
                  <a:pt x="4579" y="14272"/>
                </a:lnTo>
                <a:lnTo>
                  <a:pt x="4604" y="14126"/>
                </a:lnTo>
                <a:lnTo>
                  <a:pt x="4628" y="13980"/>
                </a:lnTo>
                <a:lnTo>
                  <a:pt x="4628" y="13834"/>
                </a:lnTo>
                <a:lnTo>
                  <a:pt x="4628" y="6187"/>
                </a:lnTo>
                <a:lnTo>
                  <a:pt x="12470" y="3727"/>
                </a:lnTo>
                <a:lnTo>
                  <a:pt x="12470" y="10108"/>
                </a:lnTo>
                <a:lnTo>
                  <a:pt x="12470" y="10108"/>
                </a:lnTo>
                <a:lnTo>
                  <a:pt x="12154" y="10083"/>
                </a:lnTo>
                <a:lnTo>
                  <a:pt x="11813" y="10083"/>
                </a:lnTo>
                <a:lnTo>
                  <a:pt x="11447" y="10132"/>
                </a:lnTo>
                <a:lnTo>
                  <a:pt x="11082" y="10230"/>
                </a:lnTo>
                <a:lnTo>
                  <a:pt x="11082" y="10230"/>
                </a:lnTo>
                <a:lnTo>
                  <a:pt x="10863" y="10303"/>
                </a:lnTo>
                <a:lnTo>
                  <a:pt x="10644" y="10400"/>
                </a:lnTo>
                <a:lnTo>
                  <a:pt x="10425" y="10522"/>
                </a:lnTo>
                <a:lnTo>
                  <a:pt x="10254" y="10619"/>
                </a:lnTo>
                <a:lnTo>
                  <a:pt x="10059" y="10765"/>
                </a:lnTo>
                <a:lnTo>
                  <a:pt x="9913" y="10887"/>
                </a:lnTo>
                <a:lnTo>
                  <a:pt x="9767" y="11033"/>
                </a:lnTo>
                <a:lnTo>
                  <a:pt x="9621" y="11179"/>
                </a:lnTo>
                <a:lnTo>
                  <a:pt x="9523" y="11350"/>
                </a:lnTo>
                <a:lnTo>
                  <a:pt x="9426" y="11496"/>
                </a:lnTo>
                <a:lnTo>
                  <a:pt x="9353" y="11666"/>
                </a:lnTo>
                <a:lnTo>
                  <a:pt x="9304" y="11837"/>
                </a:lnTo>
                <a:lnTo>
                  <a:pt x="9280" y="11983"/>
                </a:lnTo>
                <a:lnTo>
                  <a:pt x="9256" y="12154"/>
                </a:lnTo>
                <a:lnTo>
                  <a:pt x="9280" y="12324"/>
                </a:lnTo>
                <a:lnTo>
                  <a:pt x="9304" y="12470"/>
                </a:lnTo>
                <a:lnTo>
                  <a:pt x="9304" y="12470"/>
                </a:lnTo>
                <a:lnTo>
                  <a:pt x="9377" y="12641"/>
                </a:lnTo>
                <a:lnTo>
                  <a:pt x="9450" y="12787"/>
                </a:lnTo>
                <a:lnTo>
                  <a:pt x="9548" y="12909"/>
                </a:lnTo>
                <a:lnTo>
                  <a:pt x="9670" y="13030"/>
                </a:lnTo>
                <a:lnTo>
                  <a:pt x="9816" y="13128"/>
                </a:lnTo>
                <a:lnTo>
                  <a:pt x="9962" y="13225"/>
                </a:lnTo>
                <a:lnTo>
                  <a:pt x="10132" y="13298"/>
                </a:lnTo>
                <a:lnTo>
                  <a:pt x="10303" y="13371"/>
                </a:lnTo>
                <a:lnTo>
                  <a:pt x="10498" y="13420"/>
                </a:lnTo>
                <a:lnTo>
                  <a:pt x="10717" y="13444"/>
                </a:lnTo>
                <a:lnTo>
                  <a:pt x="10912" y="13469"/>
                </a:lnTo>
                <a:lnTo>
                  <a:pt x="11131" y="13469"/>
                </a:lnTo>
                <a:lnTo>
                  <a:pt x="11350" y="13444"/>
                </a:lnTo>
                <a:lnTo>
                  <a:pt x="11594" y="13420"/>
                </a:lnTo>
                <a:lnTo>
                  <a:pt x="11813" y="13371"/>
                </a:lnTo>
                <a:lnTo>
                  <a:pt x="12056" y="13323"/>
                </a:lnTo>
                <a:lnTo>
                  <a:pt x="12056" y="13323"/>
                </a:lnTo>
                <a:lnTo>
                  <a:pt x="12422" y="13176"/>
                </a:lnTo>
                <a:lnTo>
                  <a:pt x="12763" y="13006"/>
                </a:lnTo>
                <a:lnTo>
                  <a:pt x="13055" y="12787"/>
                </a:lnTo>
                <a:lnTo>
                  <a:pt x="13323" y="12568"/>
                </a:lnTo>
                <a:lnTo>
                  <a:pt x="13542" y="12324"/>
                </a:lnTo>
                <a:lnTo>
                  <a:pt x="13713" y="12056"/>
                </a:lnTo>
                <a:lnTo>
                  <a:pt x="13810" y="11788"/>
                </a:lnTo>
                <a:lnTo>
                  <a:pt x="13859" y="11642"/>
                </a:lnTo>
                <a:lnTo>
                  <a:pt x="13883" y="11520"/>
                </a:lnTo>
                <a:lnTo>
                  <a:pt x="13883" y="0"/>
                </a:lnTo>
                <a:lnTo>
                  <a:pt x="3240" y="3240"/>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8" name="Google Shape;648;p50"/>
          <p:cNvSpPr/>
          <p:nvPr/>
        </p:nvSpPr>
        <p:spPr>
          <a:xfrm>
            <a:off x="3009895" y="387284"/>
            <a:ext cx="251793" cy="333678"/>
          </a:xfrm>
          <a:custGeom>
            <a:avLst/>
            <a:gdLst/>
            <a:ahLst/>
            <a:cxnLst/>
            <a:rect l="l" t="t" r="r" b="b"/>
            <a:pathLst>
              <a:path w="11983" h="15880" fill="none" extrusionOk="0">
                <a:moveTo>
                  <a:pt x="5992" y="0"/>
                </a:moveTo>
                <a:lnTo>
                  <a:pt x="5992" y="0"/>
                </a:lnTo>
                <a:lnTo>
                  <a:pt x="5675" y="0"/>
                </a:lnTo>
                <a:lnTo>
                  <a:pt x="5383" y="25"/>
                </a:lnTo>
                <a:lnTo>
                  <a:pt x="5091" y="73"/>
                </a:lnTo>
                <a:lnTo>
                  <a:pt x="4774" y="122"/>
                </a:lnTo>
                <a:lnTo>
                  <a:pt x="4506" y="195"/>
                </a:lnTo>
                <a:lnTo>
                  <a:pt x="4214" y="268"/>
                </a:lnTo>
                <a:lnTo>
                  <a:pt x="3654" y="463"/>
                </a:lnTo>
                <a:lnTo>
                  <a:pt x="3142" y="731"/>
                </a:lnTo>
                <a:lnTo>
                  <a:pt x="2631" y="1023"/>
                </a:lnTo>
                <a:lnTo>
                  <a:pt x="2192" y="1364"/>
                </a:lnTo>
                <a:lnTo>
                  <a:pt x="1754" y="1754"/>
                </a:lnTo>
                <a:lnTo>
                  <a:pt x="1364" y="2192"/>
                </a:lnTo>
                <a:lnTo>
                  <a:pt x="1023" y="2631"/>
                </a:lnTo>
                <a:lnTo>
                  <a:pt x="731" y="3142"/>
                </a:lnTo>
                <a:lnTo>
                  <a:pt x="463" y="3653"/>
                </a:lnTo>
                <a:lnTo>
                  <a:pt x="268" y="4214"/>
                </a:lnTo>
                <a:lnTo>
                  <a:pt x="195" y="4506"/>
                </a:lnTo>
                <a:lnTo>
                  <a:pt x="122" y="4774"/>
                </a:lnTo>
                <a:lnTo>
                  <a:pt x="73" y="5090"/>
                </a:lnTo>
                <a:lnTo>
                  <a:pt x="25" y="5383"/>
                </a:lnTo>
                <a:lnTo>
                  <a:pt x="0" y="5675"/>
                </a:lnTo>
                <a:lnTo>
                  <a:pt x="0" y="5991"/>
                </a:lnTo>
                <a:lnTo>
                  <a:pt x="0" y="5991"/>
                </a:lnTo>
                <a:lnTo>
                  <a:pt x="25" y="6430"/>
                </a:lnTo>
                <a:lnTo>
                  <a:pt x="73" y="6868"/>
                </a:lnTo>
                <a:lnTo>
                  <a:pt x="147" y="7331"/>
                </a:lnTo>
                <a:lnTo>
                  <a:pt x="268" y="7769"/>
                </a:lnTo>
                <a:lnTo>
                  <a:pt x="390" y="8208"/>
                </a:lnTo>
                <a:lnTo>
                  <a:pt x="561" y="8646"/>
                </a:lnTo>
                <a:lnTo>
                  <a:pt x="731" y="9085"/>
                </a:lnTo>
                <a:lnTo>
                  <a:pt x="926" y="9523"/>
                </a:lnTo>
                <a:lnTo>
                  <a:pt x="1145" y="9937"/>
                </a:lnTo>
                <a:lnTo>
                  <a:pt x="1389" y="10375"/>
                </a:lnTo>
                <a:lnTo>
                  <a:pt x="1900" y="11179"/>
                </a:lnTo>
                <a:lnTo>
                  <a:pt x="2436" y="11958"/>
                </a:lnTo>
                <a:lnTo>
                  <a:pt x="2996" y="12689"/>
                </a:lnTo>
                <a:lnTo>
                  <a:pt x="3556" y="13371"/>
                </a:lnTo>
                <a:lnTo>
                  <a:pt x="4092" y="13980"/>
                </a:lnTo>
                <a:lnTo>
                  <a:pt x="4603" y="14540"/>
                </a:lnTo>
                <a:lnTo>
                  <a:pt x="5066" y="15003"/>
                </a:lnTo>
                <a:lnTo>
                  <a:pt x="5724" y="15636"/>
                </a:lnTo>
                <a:lnTo>
                  <a:pt x="5992" y="15880"/>
                </a:lnTo>
                <a:lnTo>
                  <a:pt x="5992" y="15880"/>
                </a:lnTo>
                <a:lnTo>
                  <a:pt x="6260" y="15636"/>
                </a:lnTo>
                <a:lnTo>
                  <a:pt x="6917" y="15003"/>
                </a:lnTo>
                <a:lnTo>
                  <a:pt x="7380" y="14540"/>
                </a:lnTo>
                <a:lnTo>
                  <a:pt x="7891" y="13980"/>
                </a:lnTo>
                <a:lnTo>
                  <a:pt x="8427" y="13371"/>
                </a:lnTo>
                <a:lnTo>
                  <a:pt x="8987" y="12689"/>
                </a:lnTo>
                <a:lnTo>
                  <a:pt x="9548" y="11958"/>
                </a:lnTo>
                <a:lnTo>
                  <a:pt x="10083" y="11179"/>
                </a:lnTo>
                <a:lnTo>
                  <a:pt x="10595" y="10375"/>
                </a:lnTo>
                <a:lnTo>
                  <a:pt x="10838" y="9937"/>
                </a:lnTo>
                <a:lnTo>
                  <a:pt x="11058" y="9523"/>
                </a:lnTo>
                <a:lnTo>
                  <a:pt x="11252" y="9085"/>
                </a:lnTo>
                <a:lnTo>
                  <a:pt x="11423" y="8646"/>
                </a:lnTo>
                <a:lnTo>
                  <a:pt x="11593" y="8208"/>
                </a:lnTo>
                <a:lnTo>
                  <a:pt x="11715" y="7769"/>
                </a:lnTo>
                <a:lnTo>
                  <a:pt x="11837" y="7331"/>
                </a:lnTo>
                <a:lnTo>
                  <a:pt x="11910" y="6868"/>
                </a:lnTo>
                <a:lnTo>
                  <a:pt x="11959" y="6430"/>
                </a:lnTo>
                <a:lnTo>
                  <a:pt x="11983" y="5991"/>
                </a:lnTo>
                <a:lnTo>
                  <a:pt x="11983" y="5991"/>
                </a:lnTo>
                <a:lnTo>
                  <a:pt x="11983" y="5675"/>
                </a:lnTo>
                <a:lnTo>
                  <a:pt x="11959" y="5383"/>
                </a:lnTo>
                <a:lnTo>
                  <a:pt x="11910" y="5090"/>
                </a:lnTo>
                <a:lnTo>
                  <a:pt x="11861" y="4774"/>
                </a:lnTo>
                <a:lnTo>
                  <a:pt x="11788" y="4506"/>
                </a:lnTo>
                <a:lnTo>
                  <a:pt x="11715" y="4214"/>
                </a:lnTo>
                <a:lnTo>
                  <a:pt x="11520" y="3653"/>
                </a:lnTo>
                <a:lnTo>
                  <a:pt x="11252" y="3142"/>
                </a:lnTo>
                <a:lnTo>
                  <a:pt x="10960" y="2631"/>
                </a:lnTo>
                <a:lnTo>
                  <a:pt x="10619" y="2192"/>
                </a:lnTo>
                <a:lnTo>
                  <a:pt x="10229" y="1754"/>
                </a:lnTo>
                <a:lnTo>
                  <a:pt x="9791" y="1364"/>
                </a:lnTo>
                <a:lnTo>
                  <a:pt x="9353" y="1023"/>
                </a:lnTo>
                <a:lnTo>
                  <a:pt x="8841" y="731"/>
                </a:lnTo>
                <a:lnTo>
                  <a:pt x="8330" y="463"/>
                </a:lnTo>
                <a:lnTo>
                  <a:pt x="7770" y="268"/>
                </a:lnTo>
                <a:lnTo>
                  <a:pt x="7477" y="195"/>
                </a:lnTo>
                <a:lnTo>
                  <a:pt x="7209" y="122"/>
                </a:lnTo>
                <a:lnTo>
                  <a:pt x="6893" y="73"/>
                </a:lnTo>
                <a:lnTo>
                  <a:pt x="6601" y="25"/>
                </a:lnTo>
                <a:lnTo>
                  <a:pt x="6308" y="0"/>
                </a:lnTo>
                <a:lnTo>
                  <a:pt x="5992" y="0"/>
                </a:lnTo>
                <a:lnTo>
                  <a:pt x="5992" y="0"/>
                </a:lnTo>
                <a:close/>
                <a:moveTo>
                  <a:pt x="5992" y="8549"/>
                </a:moveTo>
                <a:lnTo>
                  <a:pt x="5992" y="8549"/>
                </a:lnTo>
                <a:lnTo>
                  <a:pt x="5724" y="8549"/>
                </a:lnTo>
                <a:lnTo>
                  <a:pt x="5480" y="8500"/>
                </a:lnTo>
                <a:lnTo>
                  <a:pt x="5237" y="8451"/>
                </a:lnTo>
                <a:lnTo>
                  <a:pt x="4993" y="8354"/>
                </a:lnTo>
                <a:lnTo>
                  <a:pt x="4774" y="8257"/>
                </a:lnTo>
                <a:lnTo>
                  <a:pt x="4555" y="8110"/>
                </a:lnTo>
                <a:lnTo>
                  <a:pt x="4360" y="7964"/>
                </a:lnTo>
                <a:lnTo>
                  <a:pt x="4189" y="7794"/>
                </a:lnTo>
                <a:lnTo>
                  <a:pt x="4019" y="7623"/>
                </a:lnTo>
                <a:lnTo>
                  <a:pt x="3873" y="7428"/>
                </a:lnTo>
                <a:lnTo>
                  <a:pt x="3727" y="7209"/>
                </a:lnTo>
                <a:lnTo>
                  <a:pt x="3629" y="6990"/>
                </a:lnTo>
                <a:lnTo>
                  <a:pt x="3532" y="6746"/>
                </a:lnTo>
                <a:lnTo>
                  <a:pt x="3483" y="6503"/>
                </a:lnTo>
                <a:lnTo>
                  <a:pt x="3434" y="6259"/>
                </a:lnTo>
                <a:lnTo>
                  <a:pt x="3434" y="5991"/>
                </a:lnTo>
                <a:lnTo>
                  <a:pt x="3434" y="5991"/>
                </a:lnTo>
                <a:lnTo>
                  <a:pt x="3434" y="5724"/>
                </a:lnTo>
                <a:lnTo>
                  <a:pt x="3483" y="5480"/>
                </a:lnTo>
                <a:lnTo>
                  <a:pt x="3532" y="5236"/>
                </a:lnTo>
                <a:lnTo>
                  <a:pt x="3629" y="4993"/>
                </a:lnTo>
                <a:lnTo>
                  <a:pt x="3727" y="4774"/>
                </a:lnTo>
                <a:lnTo>
                  <a:pt x="3873" y="4555"/>
                </a:lnTo>
                <a:lnTo>
                  <a:pt x="4019" y="4360"/>
                </a:lnTo>
                <a:lnTo>
                  <a:pt x="4189" y="4189"/>
                </a:lnTo>
                <a:lnTo>
                  <a:pt x="4360" y="4019"/>
                </a:lnTo>
                <a:lnTo>
                  <a:pt x="4555" y="3873"/>
                </a:lnTo>
                <a:lnTo>
                  <a:pt x="4774" y="3726"/>
                </a:lnTo>
                <a:lnTo>
                  <a:pt x="4993" y="3629"/>
                </a:lnTo>
                <a:lnTo>
                  <a:pt x="5237" y="3532"/>
                </a:lnTo>
                <a:lnTo>
                  <a:pt x="5480" y="3483"/>
                </a:lnTo>
                <a:lnTo>
                  <a:pt x="5724" y="3434"/>
                </a:lnTo>
                <a:lnTo>
                  <a:pt x="5992" y="3434"/>
                </a:lnTo>
                <a:lnTo>
                  <a:pt x="5992" y="3434"/>
                </a:lnTo>
                <a:lnTo>
                  <a:pt x="6260" y="3434"/>
                </a:lnTo>
                <a:lnTo>
                  <a:pt x="6503" y="3483"/>
                </a:lnTo>
                <a:lnTo>
                  <a:pt x="6747" y="3532"/>
                </a:lnTo>
                <a:lnTo>
                  <a:pt x="6990" y="3629"/>
                </a:lnTo>
                <a:lnTo>
                  <a:pt x="7209" y="3726"/>
                </a:lnTo>
                <a:lnTo>
                  <a:pt x="7429" y="3873"/>
                </a:lnTo>
                <a:lnTo>
                  <a:pt x="7623" y="4019"/>
                </a:lnTo>
                <a:lnTo>
                  <a:pt x="7794" y="4189"/>
                </a:lnTo>
                <a:lnTo>
                  <a:pt x="7964" y="4360"/>
                </a:lnTo>
                <a:lnTo>
                  <a:pt x="8111" y="4555"/>
                </a:lnTo>
                <a:lnTo>
                  <a:pt x="8257" y="4774"/>
                </a:lnTo>
                <a:lnTo>
                  <a:pt x="8354" y="4993"/>
                </a:lnTo>
                <a:lnTo>
                  <a:pt x="8452" y="5236"/>
                </a:lnTo>
                <a:lnTo>
                  <a:pt x="8500" y="5480"/>
                </a:lnTo>
                <a:lnTo>
                  <a:pt x="8549" y="5724"/>
                </a:lnTo>
                <a:lnTo>
                  <a:pt x="8549" y="5991"/>
                </a:lnTo>
                <a:lnTo>
                  <a:pt x="8549" y="5991"/>
                </a:lnTo>
                <a:lnTo>
                  <a:pt x="8549" y="6259"/>
                </a:lnTo>
                <a:lnTo>
                  <a:pt x="8500" y="6503"/>
                </a:lnTo>
                <a:lnTo>
                  <a:pt x="8452" y="6746"/>
                </a:lnTo>
                <a:lnTo>
                  <a:pt x="8354" y="6990"/>
                </a:lnTo>
                <a:lnTo>
                  <a:pt x="8257" y="7209"/>
                </a:lnTo>
                <a:lnTo>
                  <a:pt x="8111" y="7428"/>
                </a:lnTo>
                <a:lnTo>
                  <a:pt x="7964" y="7623"/>
                </a:lnTo>
                <a:lnTo>
                  <a:pt x="7794" y="7794"/>
                </a:lnTo>
                <a:lnTo>
                  <a:pt x="7623" y="7964"/>
                </a:lnTo>
                <a:lnTo>
                  <a:pt x="7429" y="8110"/>
                </a:lnTo>
                <a:lnTo>
                  <a:pt x="7209" y="8257"/>
                </a:lnTo>
                <a:lnTo>
                  <a:pt x="6990" y="8354"/>
                </a:lnTo>
                <a:lnTo>
                  <a:pt x="6747" y="8451"/>
                </a:lnTo>
                <a:lnTo>
                  <a:pt x="6503" y="8500"/>
                </a:lnTo>
                <a:lnTo>
                  <a:pt x="6260" y="8549"/>
                </a:lnTo>
                <a:lnTo>
                  <a:pt x="5992" y="8549"/>
                </a:lnTo>
                <a:lnTo>
                  <a:pt x="5992" y="8549"/>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649" name="Google Shape;649;p50"/>
          <p:cNvGrpSpPr/>
          <p:nvPr/>
        </p:nvGrpSpPr>
        <p:grpSpPr>
          <a:xfrm>
            <a:off x="4097269" y="362185"/>
            <a:ext cx="336767" cy="383835"/>
            <a:chOff x="4630125" y="278900"/>
            <a:chExt cx="400675" cy="456675"/>
          </a:xfrm>
        </p:grpSpPr>
        <p:sp>
          <p:nvSpPr>
            <p:cNvPr id="650" name="Google Shape;650;p50"/>
            <p:cNvSpPr/>
            <p:nvPr/>
          </p:nvSpPr>
          <p:spPr>
            <a:xfrm>
              <a:off x="4659350" y="328825"/>
              <a:ext cx="371450" cy="96850"/>
            </a:xfrm>
            <a:custGeom>
              <a:avLst/>
              <a:gdLst/>
              <a:ahLst/>
              <a:cxnLst/>
              <a:rect l="l" t="t" r="r" b="b"/>
              <a:pathLst>
                <a:path w="14858" h="3874" fill="none" extrusionOk="0">
                  <a:moveTo>
                    <a:pt x="12763" y="1"/>
                  </a:moveTo>
                  <a:lnTo>
                    <a:pt x="926" y="1"/>
                  </a:lnTo>
                  <a:lnTo>
                    <a:pt x="926" y="1"/>
                  </a:lnTo>
                  <a:lnTo>
                    <a:pt x="731" y="25"/>
                  </a:lnTo>
                  <a:lnTo>
                    <a:pt x="561" y="74"/>
                  </a:lnTo>
                  <a:lnTo>
                    <a:pt x="390" y="171"/>
                  </a:lnTo>
                  <a:lnTo>
                    <a:pt x="269" y="269"/>
                  </a:lnTo>
                  <a:lnTo>
                    <a:pt x="147" y="415"/>
                  </a:lnTo>
                  <a:lnTo>
                    <a:pt x="74" y="561"/>
                  </a:lnTo>
                  <a:lnTo>
                    <a:pt x="1" y="732"/>
                  </a:lnTo>
                  <a:lnTo>
                    <a:pt x="1" y="926"/>
                  </a:lnTo>
                  <a:lnTo>
                    <a:pt x="1" y="2948"/>
                  </a:lnTo>
                  <a:lnTo>
                    <a:pt x="1" y="2948"/>
                  </a:lnTo>
                  <a:lnTo>
                    <a:pt x="1" y="3143"/>
                  </a:lnTo>
                  <a:lnTo>
                    <a:pt x="74" y="3313"/>
                  </a:lnTo>
                  <a:lnTo>
                    <a:pt x="147" y="3459"/>
                  </a:lnTo>
                  <a:lnTo>
                    <a:pt x="269" y="3605"/>
                  </a:lnTo>
                  <a:lnTo>
                    <a:pt x="390" y="3727"/>
                  </a:lnTo>
                  <a:lnTo>
                    <a:pt x="561" y="3800"/>
                  </a:lnTo>
                  <a:lnTo>
                    <a:pt x="731" y="3849"/>
                  </a:lnTo>
                  <a:lnTo>
                    <a:pt x="926" y="3873"/>
                  </a:lnTo>
                  <a:lnTo>
                    <a:pt x="12763" y="3873"/>
                  </a:lnTo>
                  <a:lnTo>
                    <a:pt x="14857" y="1949"/>
                  </a:lnTo>
                  <a:lnTo>
                    <a:pt x="12763" y="1"/>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1" name="Google Shape;651;p50"/>
            <p:cNvSpPr/>
            <p:nvPr/>
          </p:nvSpPr>
          <p:spPr>
            <a:xfrm>
              <a:off x="4630125" y="452425"/>
              <a:ext cx="371450" cy="96850"/>
            </a:xfrm>
            <a:custGeom>
              <a:avLst/>
              <a:gdLst/>
              <a:ahLst/>
              <a:cxnLst/>
              <a:rect l="l" t="t" r="r" b="b"/>
              <a:pathLst>
                <a:path w="14858" h="3874" fill="none" extrusionOk="0">
                  <a:moveTo>
                    <a:pt x="2095" y="1"/>
                  </a:moveTo>
                  <a:lnTo>
                    <a:pt x="13932" y="1"/>
                  </a:lnTo>
                  <a:lnTo>
                    <a:pt x="13932" y="1"/>
                  </a:lnTo>
                  <a:lnTo>
                    <a:pt x="14126" y="25"/>
                  </a:lnTo>
                  <a:lnTo>
                    <a:pt x="14297" y="74"/>
                  </a:lnTo>
                  <a:lnTo>
                    <a:pt x="14467" y="147"/>
                  </a:lnTo>
                  <a:lnTo>
                    <a:pt x="14589" y="269"/>
                  </a:lnTo>
                  <a:lnTo>
                    <a:pt x="14711" y="415"/>
                  </a:lnTo>
                  <a:lnTo>
                    <a:pt x="14784" y="561"/>
                  </a:lnTo>
                  <a:lnTo>
                    <a:pt x="14857" y="732"/>
                  </a:lnTo>
                  <a:lnTo>
                    <a:pt x="14857" y="926"/>
                  </a:lnTo>
                  <a:lnTo>
                    <a:pt x="14857" y="2948"/>
                  </a:lnTo>
                  <a:lnTo>
                    <a:pt x="14857" y="2948"/>
                  </a:lnTo>
                  <a:lnTo>
                    <a:pt x="14857" y="3143"/>
                  </a:lnTo>
                  <a:lnTo>
                    <a:pt x="14784" y="3313"/>
                  </a:lnTo>
                  <a:lnTo>
                    <a:pt x="14711" y="3459"/>
                  </a:lnTo>
                  <a:lnTo>
                    <a:pt x="14589" y="3605"/>
                  </a:lnTo>
                  <a:lnTo>
                    <a:pt x="14467" y="3703"/>
                  </a:lnTo>
                  <a:lnTo>
                    <a:pt x="14297" y="3800"/>
                  </a:lnTo>
                  <a:lnTo>
                    <a:pt x="14126" y="3849"/>
                  </a:lnTo>
                  <a:lnTo>
                    <a:pt x="13932" y="3873"/>
                  </a:lnTo>
                  <a:lnTo>
                    <a:pt x="2095" y="3873"/>
                  </a:lnTo>
                  <a:lnTo>
                    <a:pt x="1" y="1925"/>
                  </a:lnTo>
                  <a:lnTo>
                    <a:pt x="2095" y="1"/>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2" name="Google Shape;652;p50"/>
            <p:cNvSpPr/>
            <p:nvPr/>
          </p:nvSpPr>
          <p:spPr>
            <a:xfrm>
              <a:off x="4808525" y="278900"/>
              <a:ext cx="43875" cy="49950"/>
            </a:xfrm>
            <a:custGeom>
              <a:avLst/>
              <a:gdLst/>
              <a:ahLst/>
              <a:cxnLst/>
              <a:rect l="l" t="t" r="r" b="b"/>
              <a:pathLst>
                <a:path w="1755" h="1998" fill="none" extrusionOk="0">
                  <a:moveTo>
                    <a:pt x="1754" y="1998"/>
                  </a:moveTo>
                  <a:lnTo>
                    <a:pt x="1754" y="585"/>
                  </a:lnTo>
                  <a:lnTo>
                    <a:pt x="1754" y="585"/>
                  </a:lnTo>
                  <a:lnTo>
                    <a:pt x="1754" y="464"/>
                  </a:lnTo>
                  <a:lnTo>
                    <a:pt x="1730" y="366"/>
                  </a:lnTo>
                  <a:lnTo>
                    <a:pt x="1657" y="269"/>
                  </a:lnTo>
                  <a:lnTo>
                    <a:pt x="1584" y="171"/>
                  </a:lnTo>
                  <a:lnTo>
                    <a:pt x="1511" y="98"/>
                  </a:lnTo>
                  <a:lnTo>
                    <a:pt x="1413" y="49"/>
                  </a:lnTo>
                  <a:lnTo>
                    <a:pt x="1291" y="25"/>
                  </a:lnTo>
                  <a:lnTo>
                    <a:pt x="1194" y="1"/>
                  </a:lnTo>
                  <a:lnTo>
                    <a:pt x="561" y="1"/>
                  </a:lnTo>
                  <a:lnTo>
                    <a:pt x="561" y="1"/>
                  </a:lnTo>
                  <a:lnTo>
                    <a:pt x="463" y="25"/>
                  </a:lnTo>
                  <a:lnTo>
                    <a:pt x="342" y="49"/>
                  </a:lnTo>
                  <a:lnTo>
                    <a:pt x="244" y="98"/>
                  </a:lnTo>
                  <a:lnTo>
                    <a:pt x="171" y="171"/>
                  </a:lnTo>
                  <a:lnTo>
                    <a:pt x="98" y="269"/>
                  </a:lnTo>
                  <a:lnTo>
                    <a:pt x="25" y="366"/>
                  </a:lnTo>
                  <a:lnTo>
                    <a:pt x="1" y="464"/>
                  </a:lnTo>
                  <a:lnTo>
                    <a:pt x="1" y="585"/>
                  </a:lnTo>
                  <a:lnTo>
                    <a:pt x="1" y="1998"/>
                  </a:lnTo>
                  <a:lnTo>
                    <a:pt x="1754" y="1998"/>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3" name="Google Shape;653;p50"/>
            <p:cNvSpPr/>
            <p:nvPr/>
          </p:nvSpPr>
          <p:spPr>
            <a:xfrm>
              <a:off x="4808525" y="549250"/>
              <a:ext cx="43875" cy="186325"/>
            </a:xfrm>
            <a:custGeom>
              <a:avLst/>
              <a:gdLst/>
              <a:ahLst/>
              <a:cxnLst/>
              <a:rect l="l" t="t" r="r" b="b"/>
              <a:pathLst>
                <a:path w="1755" h="7453" fill="none" extrusionOk="0">
                  <a:moveTo>
                    <a:pt x="1" y="0"/>
                  </a:moveTo>
                  <a:lnTo>
                    <a:pt x="1" y="7453"/>
                  </a:lnTo>
                  <a:lnTo>
                    <a:pt x="1754" y="7453"/>
                  </a:lnTo>
                  <a:lnTo>
                    <a:pt x="1754" y="0"/>
                  </a:lnTo>
                  <a:lnTo>
                    <a:pt x="1" y="0"/>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54" name="Google Shape;654;p50"/>
          <p:cNvSpPr/>
          <p:nvPr/>
        </p:nvSpPr>
        <p:spPr>
          <a:xfrm>
            <a:off x="4637858" y="385750"/>
            <a:ext cx="385895" cy="336746"/>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655" name="Google Shape;655;p50"/>
          <p:cNvGrpSpPr/>
          <p:nvPr/>
        </p:nvGrpSpPr>
        <p:grpSpPr>
          <a:xfrm>
            <a:off x="706881" y="908741"/>
            <a:ext cx="342882" cy="418128"/>
            <a:chOff x="596350" y="929175"/>
            <a:chExt cx="407950" cy="497475"/>
          </a:xfrm>
        </p:grpSpPr>
        <p:sp>
          <p:nvSpPr>
            <p:cNvPr id="656" name="Google Shape;656;p50"/>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7" name="Google Shape;657;p50"/>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8" name="Google Shape;658;p50"/>
            <p:cNvSpPr/>
            <p:nvPr/>
          </p:nvSpPr>
          <p:spPr>
            <a:xfrm>
              <a:off x="688900" y="1256150"/>
              <a:ext cx="133975" cy="25"/>
            </a:xfrm>
            <a:custGeom>
              <a:avLst/>
              <a:gdLst/>
              <a:ahLst/>
              <a:cxnLst/>
              <a:rect l="l" t="t" r="r" b="b"/>
              <a:pathLst>
                <a:path w="5359" h="1" fill="none" extrusionOk="0">
                  <a:moveTo>
                    <a:pt x="5358" y="0"/>
                  </a:moveTo>
                  <a:lnTo>
                    <a:pt x="0"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9" name="Google Shape;659;p50"/>
            <p:cNvSpPr/>
            <p:nvPr/>
          </p:nvSpPr>
          <p:spPr>
            <a:xfrm>
              <a:off x="688900" y="1201350"/>
              <a:ext cx="255750" cy="25"/>
            </a:xfrm>
            <a:custGeom>
              <a:avLst/>
              <a:gdLst/>
              <a:ahLst/>
              <a:cxnLst/>
              <a:rect l="l" t="t" r="r" b="b"/>
              <a:pathLst>
                <a:path w="10230" h="1" fill="none" extrusionOk="0">
                  <a:moveTo>
                    <a:pt x="10229" y="1"/>
                  </a:moveTo>
                  <a:lnTo>
                    <a:pt x="0"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0" name="Google Shape;660;p50"/>
            <p:cNvSpPr/>
            <p:nvPr/>
          </p:nvSpPr>
          <p:spPr>
            <a:xfrm>
              <a:off x="688900" y="1145950"/>
              <a:ext cx="255750" cy="25"/>
            </a:xfrm>
            <a:custGeom>
              <a:avLst/>
              <a:gdLst/>
              <a:ahLst/>
              <a:cxnLst/>
              <a:rect l="l" t="t" r="r" b="b"/>
              <a:pathLst>
                <a:path w="10230" h="1" fill="none" extrusionOk="0">
                  <a:moveTo>
                    <a:pt x="10229" y="0"/>
                  </a:moveTo>
                  <a:lnTo>
                    <a:pt x="0"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1" name="Google Shape;661;p50"/>
            <p:cNvSpPr/>
            <p:nvPr/>
          </p:nvSpPr>
          <p:spPr>
            <a:xfrm>
              <a:off x="688900" y="1090525"/>
              <a:ext cx="255750" cy="25"/>
            </a:xfrm>
            <a:custGeom>
              <a:avLst/>
              <a:gdLst/>
              <a:ahLst/>
              <a:cxnLst/>
              <a:rect l="l" t="t" r="r" b="b"/>
              <a:pathLst>
                <a:path w="10230" h="1" fill="none" extrusionOk="0">
                  <a:moveTo>
                    <a:pt x="10229" y="1"/>
                  </a:moveTo>
                  <a:lnTo>
                    <a:pt x="0"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2" name="Google Shape;662;p50"/>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63" name="Google Shape;663;p50"/>
          <p:cNvGrpSpPr/>
          <p:nvPr/>
        </p:nvGrpSpPr>
        <p:grpSpPr>
          <a:xfrm>
            <a:off x="1831197" y="969656"/>
            <a:ext cx="349060" cy="298882"/>
            <a:chOff x="1934025" y="1001650"/>
            <a:chExt cx="415300" cy="355600"/>
          </a:xfrm>
        </p:grpSpPr>
        <p:sp>
          <p:nvSpPr>
            <p:cNvPr id="664" name="Google Shape;664;p50"/>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5" name="Google Shape;665;p50"/>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6" name="Google Shape;666;p50"/>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7" name="Google Shape;667;p50"/>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68" name="Google Shape;668;p50"/>
          <p:cNvSpPr/>
          <p:nvPr/>
        </p:nvSpPr>
        <p:spPr>
          <a:xfrm>
            <a:off x="2395256" y="944598"/>
            <a:ext cx="351077" cy="349039"/>
          </a:xfrm>
          <a:custGeom>
            <a:avLst/>
            <a:gdLst/>
            <a:ahLst/>
            <a:cxnLst/>
            <a:rect l="l" t="t" r="r" b="b"/>
            <a:pathLst>
              <a:path w="16708" h="16611" fill="none" extrusionOk="0">
                <a:moveTo>
                  <a:pt x="414" y="8842"/>
                </a:moveTo>
                <a:lnTo>
                  <a:pt x="8403" y="1048"/>
                </a:lnTo>
                <a:lnTo>
                  <a:pt x="8403" y="1048"/>
                </a:lnTo>
                <a:lnTo>
                  <a:pt x="8500" y="951"/>
                </a:lnTo>
                <a:lnTo>
                  <a:pt x="8597" y="829"/>
                </a:lnTo>
                <a:lnTo>
                  <a:pt x="8865" y="658"/>
                </a:lnTo>
                <a:lnTo>
                  <a:pt x="9158" y="488"/>
                </a:lnTo>
                <a:lnTo>
                  <a:pt x="9450" y="317"/>
                </a:lnTo>
                <a:lnTo>
                  <a:pt x="9450" y="317"/>
                </a:lnTo>
                <a:lnTo>
                  <a:pt x="9839" y="171"/>
                </a:lnTo>
                <a:lnTo>
                  <a:pt x="10180" y="74"/>
                </a:lnTo>
                <a:lnTo>
                  <a:pt x="10497" y="25"/>
                </a:lnTo>
                <a:lnTo>
                  <a:pt x="10814" y="1"/>
                </a:lnTo>
                <a:lnTo>
                  <a:pt x="15344" y="1"/>
                </a:lnTo>
                <a:lnTo>
                  <a:pt x="15344" y="1"/>
                </a:lnTo>
                <a:lnTo>
                  <a:pt x="15465" y="1"/>
                </a:lnTo>
                <a:lnTo>
                  <a:pt x="15587" y="49"/>
                </a:lnTo>
                <a:lnTo>
                  <a:pt x="15855" y="122"/>
                </a:lnTo>
                <a:lnTo>
                  <a:pt x="16099" y="269"/>
                </a:lnTo>
                <a:lnTo>
                  <a:pt x="16294" y="415"/>
                </a:lnTo>
                <a:lnTo>
                  <a:pt x="16294" y="415"/>
                </a:lnTo>
                <a:lnTo>
                  <a:pt x="16391" y="537"/>
                </a:lnTo>
                <a:lnTo>
                  <a:pt x="16488" y="658"/>
                </a:lnTo>
                <a:lnTo>
                  <a:pt x="16561" y="780"/>
                </a:lnTo>
                <a:lnTo>
                  <a:pt x="16610" y="902"/>
                </a:lnTo>
                <a:lnTo>
                  <a:pt x="16659" y="1048"/>
                </a:lnTo>
                <a:lnTo>
                  <a:pt x="16683" y="1170"/>
                </a:lnTo>
                <a:lnTo>
                  <a:pt x="16708" y="1486"/>
                </a:lnTo>
                <a:lnTo>
                  <a:pt x="16708" y="5992"/>
                </a:lnTo>
                <a:lnTo>
                  <a:pt x="16708" y="5992"/>
                </a:lnTo>
                <a:lnTo>
                  <a:pt x="16683" y="6309"/>
                </a:lnTo>
                <a:lnTo>
                  <a:pt x="16635" y="6625"/>
                </a:lnTo>
                <a:lnTo>
                  <a:pt x="16537" y="6942"/>
                </a:lnTo>
                <a:lnTo>
                  <a:pt x="16391" y="7258"/>
                </a:lnTo>
                <a:lnTo>
                  <a:pt x="16391" y="7258"/>
                </a:lnTo>
                <a:lnTo>
                  <a:pt x="16342" y="7453"/>
                </a:lnTo>
                <a:lnTo>
                  <a:pt x="16294" y="7624"/>
                </a:lnTo>
                <a:lnTo>
                  <a:pt x="16196" y="7770"/>
                </a:lnTo>
                <a:lnTo>
                  <a:pt x="16123" y="7916"/>
                </a:lnTo>
                <a:lnTo>
                  <a:pt x="15928" y="8160"/>
                </a:lnTo>
                <a:lnTo>
                  <a:pt x="15758" y="8403"/>
                </a:lnTo>
                <a:lnTo>
                  <a:pt x="7891" y="16197"/>
                </a:lnTo>
                <a:lnTo>
                  <a:pt x="7891" y="16197"/>
                </a:lnTo>
                <a:lnTo>
                  <a:pt x="7794" y="16294"/>
                </a:lnTo>
                <a:lnTo>
                  <a:pt x="7696" y="16392"/>
                </a:lnTo>
                <a:lnTo>
                  <a:pt x="7574" y="16465"/>
                </a:lnTo>
                <a:lnTo>
                  <a:pt x="7453" y="16513"/>
                </a:lnTo>
                <a:lnTo>
                  <a:pt x="7185" y="16586"/>
                </a:lnTo>
                <a:lnTo>
                  <a:pt x="6941" y="16611"/>
                </a:lnTo>
                <a:lnTo>
                  <a:pt x="6941" y="16611"/>
                </a:lnTo>
                <a:lnTo>
                  <a:pt x="6649" y="16586"/>
                </a:lnTo>
                <a:lnTo>
                  <a:pt x="6503" y="16562"/>
                </a:lnTo>
                <a:lnTo>
                  <a:pt x="6381" y="16513"/>
                </a:lnTo>
                <a:lnTo>
                  <a:pt x="6235" y="16465"/>
                </a:lnTo>
                <a:lnTo>
                  <a:pt x="6113" y="16392"/>
                </a:lnTo>
                <a:lnTo>
                  <a:pt x="5991" y="16294"/>
                </a:lnTo>
                <a:lnTo>
                  <a:pt x="5894" y="16197"/>
                </a:lnTo>
                <a:lnTo>
                  <a:pt x="414" y="10839"/>
                </a:lnTo>
                <a:lnTo>
                  <a:pt x="414" y="10839"/>
                </a:lnTo>
                <a:lnTo>
                  <a:pt x="268" y="10595"/>
                </a:lnTo>
                <a:lnTo>
                  <a:pt x="122" y="10352"/>
                </a:lnTo>
                <a:lnTo>
                  <a:pt x="24" y="10108"/>
                </a:lnTo>
                <a:lnTo>
                  <a:pt x="0" y="10011"/>
                </a:lnTo>
                <a:lnTo>
                  <a:pt x="0" y="9889"/>
                </a:lnTo>
                <a:lnTo>
                  <a:pt x="0" y="9889"/>
                </a:lnTo>
                <a:lnTo>
                  <a:pt x="0" y="9718"/>
                </a:lnTo>
                <a:lnTo>
                  <a:pt x="24" y="9597"/>
                </a:lnTo>
                <a:lnTo>
                  <a:pt x="122" y="9329"/>
                </a:lnTo>
                <a:lnTo>
                  <a:pt x="268" y="9061"/>
                </a:lnTo>
                <a:lnTo>
                  <a:pt x="414" y="8842"/>
                </a:lnTo>
                <a:lnTo>
                  <a:pt x="414" y="8842"/>
                </a:lnTo>
                <a:close/>
                <a:moveTo>
                  <a:pt x="12519" y="4190"/>
                </a:moveTo>
                <a:lnTo>
                  <a:pt x="12519" y="4190"/>
                </a:lnTo>
                <a:lnTo>
                  <a:pt x="12689" y="4336"/>
                </a:lnTo>
                <a:lnTo>
                  <a:pt x="12859" y="4433"/>
                </a:lnTo>
                <a:lnTo>
                  <a:pt x="13030" y="4482"/>
                </a:lnTo>
                <a:lnTo>
                  <a:pt x="13249" y="4482"/>
                </a:lnTo>
                <a:lnTo>
                  <a:pt x="13249" y="4482"/>
                </a:lnTo>
                <a:lnTo>
                  <a:pt x="13444" y="4482"/>
                </a:lnTo>
                <a:lnTo>
                  <a:pt x="13615" y="4433"/>
                </a:lnTo>
                <a:lnTo>
                  <a:pt x="13761" y="4336"/>
                </a:lnTo>
                <a:lnTo>
                  <a:pt x="13882" y="4190"/>
                </a:lnTo>
                <a:lnTo>
                  <a:pt x="13882" y="4190"/>
                </a:lnTo>
                <a:lnTo>
                  <a:pt x="14029" y="4044"/>
                </a:lnTo>
                <a:lnTo>
                  <a:pt x="14102" y="3873"/>
                </a:lnTo>
                <a:lnTo>
                  <a:pt x="14150" y="3727"/>
                </a:lnTo>
                <a:lnTo>
                  <a:pt x="14175" y="3557"/>
                </a:lnTo>
                <a:lnTo>
                  <a:pt x="14175" y="3557"/>
                </a:lnTo>
                <a:lnTo>
                  <a:pt x="14150" y="3362"/>
                </a:lnTo>
                <a:lnTo>
                  <a:pt x="14102" y="3167"/>
                </a:lnTo>
                <a:lnTo>
                  <a:pt x="14029" y="2996"/>
                </a:lnTo>
                <a:lnTo>
                  <a:pt x="13882" y="2850"/>
                </a:lnTo>
                <a:lnTo>
                  <a:pt x="13882" y="2850"/>
                </a:lnTo>
                <a:lnTo>
                  <a:pt x="13761" y="2728"/>
                </a:lnTo>
                <a:lnTo>
                  <a:pt x="13615" y="2655"/>
                </a:lnTo>
                <a:lnTo>
                  <a:pt x="13444" y="2582"/>
                </a:lnTo>
                <a:lnTo>
                  <a:pt x="13249" y="2558"/>
                </a:lnTo>
                <a:lnTo>
                  <a:pt x="13249" y="2558"/>
                </a:lnTo>
                <a:lnTo>
                  <a:pt x="13030" y="2582"/>
                </a:lnTo>
                <a:lnTo>
                  <a:pt x="12859" y="2655"/>
                </a:lnTo>
                <a:lnTo>
                  <a:pt x="12689" y="2728"/>
                </a:lnTo>
                <a:lnTo>
                  <a:pt x="12519" y="2850"/>
                </a:lnTo>
                <a:lnTo>
                  <a:pt x="12519" y="2850"/>
                </a:lnTo>
                <a:lnTo>
                  <a:pt x="12445" y="2996"/>
                </a:lnTo>
                <a:lnTo>
                  <a:pt x="12372" y="3167"/>
                </a:lnTo>
                <a:lnTo>
                  <a:pt x="12324" y="3362"/>
                </a:lnTo>
                <a:lnTo>
                  <a:pt x="12324" y="3557"/>
                </a:lnTo>
                <a:lnTo>
                  <a:pt x="12324" y="3557"/>
                </a:lnTo>
                <a:lnTo>
                  <a:pt x="12324" y="3727"/>
                </a:lnTo>
                <a:lnTo>
                  <a:pt x="12372" y="3873"/>
                </a:lnTo>
                <a:lnTo>
                  <a:pt x="12445" y="4044"/>
                </a:lnTo>
                <a:lnTo>
                  <a:pt x="12519" y="4190"/>
                </a:lnTo>
                <a:lnTo>
                  <a:pt x="12519" y="4190"/>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9" name="Google Shape;669;p50"/>
          <p:cNvSpPr/>
          <p:nvPr/>
        </p:nvSpPr>
        <p:spPr>
          <a:xfrm>
            <a:off x="2960766" y="961997"/>
            <a:ext cx="350068" cy="314242"/>
          </a:xfrm>
          <a:custGeom>
            <a:avLst/>
            <a:gdLst/>
            <a:ahLst/>
            <a:cxnLst/>
            <a:rect l="l" t="t" r="r" b="b"/>
            <a:pathLst>
              <a:path w="16660" h="14955" fill="none" extrusionOk="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0" name="Google Shape;670;p50"/>
          <p:cNvSpPr/>
          <p:nvPr/>
        </p:nvSpPr>
        <p:spPr>
          <a:xfrm>
            <a:off x="3530878" y="964561"/>
            <a:ext cx="339835" cy="30911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1" name="Google Shape;671;p50"/>
          <p:cNvSpPr/>
          <p:nvPr/>
        </p:nvSpPr>
        <p:spPr>
          <a:xfrm>
            <a:off x="4107146" y="967629"/>
            <a:ext cx="317310" cy="30297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672" name="Google Shape;672;p50"/>
          <p:cNvGrpSpPr/>
          <p:nvPr/>
        </p:nvGrpSpPr>
        <p:grpSpPr>
          <a:xfrm>
            <a:off x="4655592" y="947131"/>
            <a:ext cx="350068" cy="350573"/>
            <a:chOff x="5294400" y="974850"/>
            <a:chExt cx="416500" cy="417100"/>
          </a:xfrm>
        </p:grpSpPr>
        <p:sp>
          <p:nvSpPr>
            <p:cNvPr id="673" name="Google Shape;673;p50"/>
            <p:cNvSpPr/>
            <p:nvPr/>
          </p:nvSpPr>
          <p:spPr>
            <a:xfrm>
              <a:off x="5325450" y="997975"/>
              <a:ext cx="151650" cy="154700"/>
            </a:xfrm>
            <a:custGeom>
              <a:avLst/>
              <a:gdLst/>
              <a:ahLst/>
              <a:cxnLst/>
              <a:rect l="l" t="t" r="r" b="b"/>
              <a:pathLst>
                <a:path w="6066" h="6188" fill="none" extrusionOk="0">
                  <a:moveTo>
                    <a:pt x="2680" y="74"/>
                  </a:moveTo>
                  <a:lnTo>
                    <a:pt x="2680" y="74"/>
                  </a:lnTo>
                  <a:lnTo>
                    <a:pt x="2607" y="1"/>
                  </a:lnTo>
                  <a:lnTo>
                    <a:pt x="2534" y="1"/>
                  </a:lnTo>
                  <a:lnTo>
                    <a:pt x="2461" y="25"/>
                  </a:lnTo>
                  <a:lnTo>
                    <a:pt x="2436" y="147"/>
                  </a:lnTo>
                  <a:lnTo>
                    <a:pt x="2095" y="1803"/>
                  </a:lnTo>
                  <a:lnTo>
                    <a:pt x="2095" y="1803"/>
                  </a:lnTo>
                  <a:lnTo>
                    <a:pt x="2047" y="1925"/>
                  </a:lnTo>
                  <a:lnTo>
                    <a:pt x="1974" y="2047"/>
                  </a:lnTo>
                  <a:lnTo>
                    <a:pt x="1852" y="2169"/>
                  </a:lnTo>
                  <a:lnTo>
                    <a:pt x="1730" y="2217"/>
                  </a:lnTo>
                  <a:lnTo>
                    <a:pt x="123" y="2753"/>
                  </a:lnTo>
                  <a:lnTo>
                    <a:pt x="123" y="2753"/>
                  </a:lnTo>
                  <a:lnTo>
                    <a:pt x="25" y="2826"/>
                  </a:lnTo>
                  <a:lnTo>
                    <a:pt x="1" y="2875"/>
                  </a:lnTo>
                  <a:lnTo>
                    <a:pt x="25" y="2948"/>
                  </a:lnTo>
                  <a:lnTo>
                    <a:pt x="98" y="3021"/>
                  </a:lnTo>
                  <a:lnTo>
                    <a:pt x="1584" y="3849"/>
                  </a:lnTo>
                  <a:lnTo>
                    <a:pt x="1584" y="3849"/>
                  </a:lnTo>
                  <a:lnTo>
                    <a:pt x="1706" y="3922"/>
                  </a:lnTo>
                  <a:lnTo>
                    <a:pt x="1803" y="4044"/>
                  </a:lnTo>
                  <a:lnTo>
                    <a:pt x="1852" y="4190"/>
                  </a:lnTo>
                  <a:lnTo>
                    <a:pt x="1876" y="4312"/>
                  </a:lnTo>
                  <a:lnTo>
                    <a:pt x="1901" y="6017"/>
                  </a:lnTo>
                  <a:lnTo>
                    <a:pt x="1901" y="6017"/>
                  </a:lnTo>
                  <a:lnTo>
                    <a:pt x="1925" y="6114"/>
                  </a:lnTo>
                  <a:lnTo>
                    <a:pt x="1974" y="6187"/>
                  </a:lnTo>
                  <a:lnTo>
                    <a:pt x="2047" y="6187"/>
                  </a:lnTo>
                  <a:lnTo>
                    <a:pt x="2120" y="6114"/>
                  </a:lnTo>
                  <a:lnTo>
                    <a:pt x="3362" y="4969"/>
                  </a:lnTo>
                  <a:lnTo>
                    <a:pt x="3362" y="4969"/>
                  </a:lnTo>
                  <a:lnTo>
                    <a:pt x="3484" y="4872"/>
                  </a:lnTo>
                  <a:lnTo>
                    <a:pt x="3630" y="4823"/>
                  </a:lnTo>
                  <a:lnTo>
                    <a:pt x="3776" y="4823"/>
                  </a:lnTo>
                  <a:lnTo>
                    <a:pt x="3922" y="4848"/>
                  </a:lnTo>
                  <a:lnTo>
                    <a:pt x="5530" y="5335"/>
                  </a:lnTo>
                  <a:lnTo>
                    <a:pt x="5530" y="5335"/>
                  </a:lnTo>
                  <a:lnTo>
                    <a:pt x="5651" y="5359"/>
                  </a:lnTo>
                  <a:lnTo>
                    <a:pt x="5700" y="5335"/>
                  </a:lnTo>
                  <a:lnTo>
                    <a:pt x="5724" y="5262"/>
                  </a:lnTo>
                  <a:lnTo>
                    <a:pt x="5700" y="5164"/>
                  </a:lnTo>
                  <a:lnTo>
                    <a:pt x="4994" y="3606"/>
                  </a:lnTo>
                  <a:lnTo>
                    <a:pt x="4994" y="3606"/>
                  </a:lnTo>
                  <a:lnTo>
                    <a:pt x="4945" y="3484"/>
                  </a:lnTo>
                  <a:lnTo>
                    <a:pt x="4945" y="3338"/>
                  </a:lnTo>
                  <a:lnTo>
                    <a:pt x="4969" y="3191"/>
                  </a:lnTo>
                  <a:lnTo>
                    <a:pt x="5042" y="3070"/>
                  </a:lnTo>
                  <a:lnTo>
                    <a:pt x="6017" y="1681"/>
                  </a:lnTo>
                  <a:lnTo>
                    <a:pt x="6017" y="1681"/>
                  </a:lnTo>
                  <a:lnTo>
                    <a:pt x="6065" y="1584"/>
                  </a:lnTo>
                  <a:lnTo>
                    <a:pt x="6065" y="1511"/>
                  </a:lnTo>
                  <a:lnTo>
                    <a:pt x="5992" y="1462"/>
                  </a:lnTo>
                  <a:lnTo>
                    <a:pt x="5895" y="1462"/>
                  </a:lnTo>
                  <a:lnTo>
                    <a:pt x="4190" y="1657"/>
                  </a:lnTo>
                  <a:lnTo>
                    <a:pt x="4190" y="1657"/>
                  </a:lnTo>
                  <a:lnTo>
                    <a:pt x="4068" y="1657"/>
                  </a:lnTo>
                  <a:lnTo>
                    <a:pt x="3922" y="1608"/>
                  </a:lnTo>
                  <a:lnTo>
                    <a:pt x="3800" y="1535"/>
                  </a:lnTo>
                  <a:lnTo>
                    <a:pt x="3703" y="1438"/>
                  </a:lnTo>
                  <a:lnTo>
                    <a:pt x="2680" y="74"/>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4" name="Google Shape;674;p50"/>
            <p:cNvSpPr/>
            <p:nvPr/>
          </p:nvSpPr>
          <p:spPr>
            <a:xfrm>
              <a:off x="5294400" y="974850"/>
              <a:ext cx="416500" cy="417100"/>
            </a:xfrm>
            <a:custGeom>
              <a:avLst/>
              <a:gdLst/>
              <a:ahLst/>
              <a:cxnLst/>
              <a:rect l="l" t="t" r="r" b="b"/>
              <a:pathLst>
                <a:path w="16660" h="16684" fill="none" extrusionOk="0">
                  <a:moveTo>
                    <a:pt x="4872" y="12202"/>
                  </a:moveTo>
                  <a:lnTo>
                    <a:pt x="4872" y="12202"/>
                  </a:lnTo>
                  <a:lnTo>
                    <a:pt x="5261" y="12178"/>
                  </a:lnTo>
                  <a:lnTo>
                    <a:pt x="5627" y="12154"/>
                  </a:lnTo>
                  <a:lnTo>
                    <a:pt x="5992" y="12105"/>
                  </a:lnTo>
                  <a:lnTo>
                    <a:pt x="6357" y="12032"/>
                  </a:lnTo>
                  <a:lnTo>
                    <a:pt x="6698" y="11959"/>
                  </a:lnTo>
                  <a:lnTo>
                    <a:pt x="7039" y="11861"/>
                  </a:lnTo>
                  <a:lnTo>
                    <a:pt x="7380" y="11740"/>
                  </a:lnTo>
                  <a:lnTo>
                    <a:pt x="7721" y="11618"/>
                  </a:lnTo>
                  <a:lnTo>
                    <a:pt x="8038" y="11472"/>
                  </a:lnTo>
                  <a:lnTo>
                    <a:pt x="8355" y="11301"/>
                  </a:lnTo>
                  <a:lnTo>
                    <a:pt x="8671" y="11131"/>
                  </a:lnTo>
                  <a:lnTo>
                    <a:pt x="8963" y="10936"/>
                  </a:lnTo>
                  <a:lnTo>
                    <a:pt x="9256" y="10741"/>
                  </a:lnTo>
                  <a:lnTo>
                    <a:pt x="9524" y="10522"/>
                  </a:lnTo>
                  <a:lnTo>
                    <a:pt x="9792" y="10303"/>
                  </a:lnTo>
                  <a:lnTo>
                    <a:pt x="10035" y="10059"/>
                  </a:lnTo>
                  <a:lnTo>
                    <a:pt x="10279" y="9791"/>
                  </a:lnTo>
                  <a:lnTo>
                    <a:pt x="10522" y="9523"/>
                  </a:lnTo>
                  <a:lnTo>
                    <a:pt x="10741" y="9255"/>
                  </a:lnTo>
                  <a:lnTo>
                    <a:pt x="10936" y="8963"/>
                  </a:lnTo>
                  <a:lnTo>
                    <a:pt x="11131" y="8671"/>
                  </a:lnTo>
                  <a:lnTo>
                    <a:pt x="11302" y="8379"/>
                  </a:lnTo>
                  <a:lnTo>
                    <a:pt x="11472" y="8062"/>
                  </a:lnTo>
                  <a:lnTo>
                    <a:pt x="11618" y="7721"/>
                  </a:lnTo>
                  <a:lnTo>
                    <a:pt x="11740" y="7404"/>
                  </a:lnTo>
                  <a:lnTo>
                    <a:pt x="11862" y="7063"/>
                  </a:lnTo>
                  <a:lnTo>
                    <a:pt x="11959" y="6722"/>
                  </a:lnTo>
                  <a:lnTo>
                    <a:pt x="12032" y="6357"/>
                  </a:lnTo>
                  <a:lnTo>
                    <a:pt x="12105" y="5992"/>
                  </a:lnTo>
                  <a:lnTo>
                    <a:pt x="12154" y="5626"/>
                  </a:lnTo>
                  <a:lnTo>
                    <a:pt x="12178" y="5261"/>
                  </a:lnTo>
                  <a:lnTo>
                    <a:pt x="12178" y="4896"/>
                  </a:lnTo>
                  <a:lnTo>
                    <a:pt x="12178" y="4896"/>
                  </a:lnTo>
                  <a:lnTo>
                    <a:pt x="12178" y="4531"/>
                  </a:lnTo>
                  <a:lnTo>
                    <a:pt x="12154" y="4190"/>
                  </a:lnTo>
                  <a:lnTo>
                    <a:pt x="12105" y="3849"/>
                  </a:lnTo>
                  <a:lnTo>
                    <a:pt x="12057" y="3508"/>
                  </a:lnTo>
                  <a:lnTo>
                    <a:pt x="11983" y="3191"/>
                  </a:lnTo>
                  <a:lnTo>
                    <a:pt x="11886" y="2850"/>
                  </a:lnTo>
                  <a:lnTo>
                    <a:pt x="11789" y="2533"/>
                  </a:lnTo>
                  <a:lnTo>
                    <a:pt x="11691" y="2217"/>
                  </a:lnTo>
                  <a:lnTo>
                    <a:pt x="11545" y="1925"/>
                  </a:lnTo>
                  <a:lnTo>
                    <a:pt x="11423" y="1632"/>
                  </a:lnTo>
                  <a:lnTo>
                    <a:pt x="11253" y="1340"/>
                  </a:lnTo>
                  <a:lnTo>
                    <a:pt x="11107" y="1048"/>
                  </a:lnTo>
                  <a:lnTo>
                    <a:pt x="10912" y="780"/>
                  </a:lnTo>
                  <a:lnTo>
                    <a:pt x="10717" y="512"/>
                  </a:lnTo>
                  <a:lnTo>
                    <a:pt x="10303" y="0"/>
                  </a:lnTo>
                  <a:lnTo>
                    <a:pt x="10303" y="0"/>
                  </a:lnTo>
                  <a:lnTo>
                    <a:pt x="10644" y="98"/>
                  </a:lnTo>
                  <a:lnTo>
                    <a:pt x="10985" y="220"/>
                  </a:lnTo>
                  <a:lnTo>
                    <a:pt x="11642" y="463"/>
                  </a:lnTo>
                  <a:lnTo>
                    <a:pt x="12251" y="780"/>
                  </a:lnTo>
                  <a:lnTo>
                    <a:pt x="12836" y="1121"/>
                  </a:lnTo>
                  <a:lnTo>
                    <a:pt x="13396" y="1535"/>
                  </a:lnTo>
                  <a:lnTo>
                    <a:pt x="13932" y="1973"/>
                  </a:lnTo>
                  <a:lnTo>
                    <a:pt x="14419" y="2460"/>
                  </a:lnTo>
                  <a:lnTo>
                    <a:pt x="14857" y="2972"/>
                  </a:lnTo>
                  <a:lnTo>
                    <a:pt x="15271" y="3532"/>
                  </a:lnTo>
                  <a:lnTo>
                    <a:pt x="15612" y="4116"/>
                  </a:lnTo>
                  <a:lnTo>
                    <a:pt x="15929" y="4750"/>
                  </a:lnTo>
                  <a:lnTo>
                    <a:pt x="16197" y="5383"/>
                  </a:lnTo>
                  <a:lnTo>
                    <a:pt x="16294" y="5724"/>
                  </a:lnTo>
                  <a:lnTo>
                    <a:pt x="16392" y="6065"/>
                  </a:lnTo>
                  <a:lnTo>
                    <a:pt x="16465" y="6406"/>
                  </a:lnTo>
                  <a:lnTo>
                    <a:pt x="16538" y="6771"/>
                  </a:lnTo>
                  <a:lnTo>
                    <a:pt x="16587" y="7112"/>
                  </a:lnTo>
                  <a:lnTo>
                    <a:pt x="16635" y="7477"/>
                  </a:lnTo>
                  <a:lnTo>
                    <a:pt x="16660" y="7843"/>
                  </a:lnTo>
                  <a:lnTo>
                    <a:pt x="16660" y="8208"/>
                  </a:lnTo>
                  <a:lnTo>
                    <a:pt x="16660" y="8208"/>
                  </a:lnTo>
                  <a:lnTo>
                    <a:pt x="16660" y="8647"/>
                  </a:lnTo>
                  <a:lnTo>
                    <a:pt x="16611" y="9061"/>
                  </a:lnTo>
                  <a:lnTo>
                    <a:pt x="16562" y="9499"/>
                  </a:lnTo>
                  <a:lnTo>
                    <a:pt x="16489" y="9913"/>
                  </a:lnTo>
                  <a:lnTo>
                    <a:pt x="16392" y="10327"/>
                  </a:lnTo>
                  <a:lnTo>
                    <a:pt x="16294" y="10717"/>
                  </a:lnTo>
                  <a:lnTo>
                    <a:pt x="16148" y="11131"/>
                  </a:lnTo>
                  <a:lnTo>
                    <a:pt x="16002" y="11496"/>
                  </a:lnTo>
                  <a:lnTo>
                    <a:pt x="15832" y="11886"/>
                  </a:lnTo>
                  <a:lnTo>
                    <a:pt x="15637" y="12251"/>
                  </a:lnTo>
                  <a:lnTo>
                    <a:pt x="15442" y="12592"/>
                  </a:lnTo>
                  <a:lnTo>
                    <a:pt x="15223" y="12933"/>
                  </a:lnTo>
                  <a:lnTo>
                    <a:pt x="14979" y="13274"/>
                  </a:lnTo>
                  <a:lnTo>
                    <a:pt x="14736" y="13591"/>
                  </a:lnTo>
                  <a:lnTo>
                    <a:pt x="14468" y="13907"/>
                  </a:lnTo>
                  <a:lnTo>
                    <a:pt x="14175" y="14199"/>
                  </a:lnTo>
                  <a:lnTo>
                    <a:pt x="13883" y="14467"/>
                  </a:lnTo>
                  <a:lnTo>
                    <a:pt x="13591" y="14735"/>
                  </a:lnTo>
                  <a:lnTo>
                    <a:pt x="13274" y="15003"/>
                  </a:lnTo>
                  <a:lnTo>
                    <a:pt x="12933" y="15222"/>
                  </a:lnTo>
                  <a:lnTo>
                    <a:pt x="12592" y="15442"/>
                  </a:lnTo>
                  <a:lnTo>
                    <a:pt x="12227" y="15661"/>
                  </a:lnTo>
                  <a:lnTo>
                    <a:pt x="11862" y="15831"/>
                  </a:lnTo>
                  <a:lnTo>
                    <a:pt x="11496" y="16002"/>
                  </a:lnTo>
                  <a:lnTo>
                    <a:pt x="11107" y="16172"/>
                  </a:lnTo>
                  <a:lnTo>
                    <a:pt x="10717" y="16294"/>
                  </a:lnTo>
                  <a:lnTo>
                    <a:pt x="10303" y="16416"/>
                  </a:lnTo>
                  <a:lnTo>
                    <a:pt x="9913" y="16513"/>
                  </a:lnTo>
                  <a:lnTo>
                    <a:pt x="9475" y="16586"/>
                  </a:lnTo>
                  <a:lnTo>
                    <a:pt x="9061" y="16635"/>
                  </a:lnTo>
                  <a:lnTo>
                    <a:pt x="8622" y="16659"/>
                  </a:lnTo>
                  <a:lnTo>
                    <a:pt x="8208" y="16684"/>
                  </a:lnTo>
                  <a:lnTo>
                    <a:pt x="8208" y="16684"/>
                  </a:lnTo>
                  <a:lnTo>
                    <a:pt x="7819" y="16659"/>
                  </a:lnTo>
                  <a:lnTo>
                    <a:pt x="7453" y="16635"/>
                  </a:lnTo>
                  <a:lnTo>
                    <a:pt x="7112" y="16611"/>
                  </a:lnTo>
                  <a:lnTo>
                    <a:pt x="6747" y="16562"/>
                  </a:lnTo>
                  <a:lnTo>
                    <a:pt x="6406" y="16489"/>
                  </a:lnTo>
                  <a:lnTo>
                    <a:pt x="6065" y="16391"/>
                  </a:lnTo>
                  <a:lnTo>
                    <a:pt x="5724" y="16294"/>
                  </a:lnTo>
                  <a:lnTo>
                    <a:pt x="5383" y="16197"/>
                  </a:lnTo>
                  <a:lnTo>
                    <a:pt x="4726" y="15929"/>
                  </a:lnTo>
                  <a:lnTo>
                    <a:pt x="4117" y="15636"/>
                  </a:lnTo>
                  <a:lnTo>
                    <a:pt x="3532" y="15271"/>
                  </a:lnTo>
                  <a:lnTo>
                    <a:pt x="2972" y="14857"/>
                  </a:lnTo>
                  <a:lnTo>
                    <a:pt x="2436" y="14419"/>
                  </a:lnTo>
                  <a:lnTo>
                    <a:pt x="1974" y="13932"/>
                  </a:lnTo>
                  <a:lnTo>
                    <a:pt x="1511" y="13420"/>
                  </a:lnTo>
                  <a:lnTo>
                    <a:pt x="1121" y="12860"/>
                  </a:lnTo>
                  <a:lnTo>
                    <a:pt x="756" y="12275"/>
                  </a:lnTo>
                  <a:lnTo>
                    <a:pt x="464" y="11642"/>
                  </a:lnTo>
                  <a:lnTo>
                    <a:pt x="196" y="10985"/>
                  </a:lnTo>
                  <a:lnTo>
                    <a:pt x="98" y="10668"/>
                  </a:lnTo>
                  <a:lnTo>
                    <a:pt x="1" y="10327"/>
                  </a:lnTo>
                  <a:lnTo>
                    <a:pt x="1" y="10327"/>
                  </a:lnTo>
                  <a:lnTo>
                    <a:pt x="488" y="10741"/>
                  </a:lnTo>
                  <a:lnTo>
                    <a:pt x="756" y="10936"/>
                  </a:lnTo>
                  <a:lnTo>
                    <a:pt x="1048" y="11106"/>
                  </a:lnTo>
                  <a:lnTo>
                    <a:pt x="1316" y="11277"/>
                  </a:lnTo>
                  <a:lnTo>
                    <a:pt x="1608" y="11423"/>
                  </a:lnTo>
                  <a:lnTo>
                    <a:pt x="1901" y="11569"/>
                  </a:lnTo>
                  <a:lnTo>
                    <a:pt x="2217" y="11691"/>
                  </a:lnTo>
                  <a:lnTo>
                    <a:pt x="2534" y="11813"/>
                  </a:lnTo>
                  <a:lnTo>
                    <a:pt x="2850" y="11910"/>
                  </a:lnTo>
                  <a:lnTo>
                    <a:pt x="3167" y="11983"/>
                  </a:lnTo>
                  <a:lnTo>
                    <a:pt x="3508" y="12056"/>
                  </a:lnTo>
                  <a:lnTo>
                    <a:pt x="3849" y="12129"/>
                  </a:lnTo>
                  <a:lnTo>
                    <a:pt x="4190" y="12154"/>
                  </a:lnTo>
                  <a:lnTo>
                    <a:pt x="4531" y="12178"/>
                  </a:lnTo>
                  <a:lnTo>
                    <a:pt x="4872" y="12202"/>
                  </a:lnTo>
                  <a:lnTo>
                    <a:pt x="4872" y="12202"/>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75" name="Google Shape;675;p50"/>
          <p:cNvGrpSpPr/>
          <p:nvPr/>
        </p:nvGrpSpPr>
        <p:grpSpPr>
          <a:xfrm>
            <a:off x="5178614" y="907732"/>
            <a:ext cx="433992" cy="422729"/>
            <a:chOff x="5916675" y="927975"/>
            <a:chExt cx="516350" cy="502950"/>
          </a:xfrm>
        </p:grpSpPr>
        <p:sp>
          <p:nvSpPr>
            <p:cNvPr id="676" name="Google Shape;676;p50"/>
            <p:cNvSpPr/>
            <p:nvPr/>
          </p:nvSpPr>
          <p:spPr>
            <a:xfrm>
              <a:off x="5916675" y="927975"/>
              <a:ext cx="516350" cy="502950"/>
            </a:xfrm>
            <a:custGeom>
              <a:avLst/>
              <a:gdLst/>
              <a:ahLst/>
              <a:cxnLst/>
              <a:rect l="l" t="t" r="r" b="b"/>
              <a:pathLst>
                <a:path w="20654" h="20118" fill="none" extrusionOk="0">
                  <a:moveTo>
                    <a:pt x="20654" y="10059"/>
                  </a:moveTo>
                  <a:lnTo>
                    <a:pt x="18486" y="8183"/>
                  </a:lnTo>
                  <a:lnTo>
                    <a:pt x="19631" y="5577"/>
                  </a:lnTo>
                  <a:lnTo>
                    <a:pt x="16879" y="4847"/>
                  </a:lnTo>
                  <a:lnTo>
                    <a:pt x="16757" y="1997"/>
                  </a:lnTo>
                  <a:lnTo>
                    <a:pt x="13956" y="2509"/>
                  </a:lnTo>
                  <a:lnTo>
                    <a:pt x="12616" y="0"/>
                  </a:lnTo>
                  <a:lnTo>
                    <a:pt x="10327" y="1681"/>
                  </a:lnTo>
                  <a:lnTo>
                    <a:pt x="8038" y="0"/>
                  </a:lnTo>
                  <a:lnTo>
                    <a:pt x="6698" y="2509"/>
                  </a:lnTo>
                  <a:lnTo>
                    <a:pt x="3897" y="1997"/>
                  </a:lnTo>
                  <a:lnTo>
                    <a:pt x="3776" y="4847"/>
                  </a:lnTo>
                  <a:lnTo>
                    <a:pt x="1023" y="5577"/>
                  </a:lnTo>
                  <a:lnTo>
                    <a:pt x="2168" y="8183"/>
                  </a:lnTo>
                  <a:lnTo>
                    <a:pt x="1" y="10059"/>
                  </a:lnTo>
                  <a:lnTo>
                    <a:pt x="2168" y="11934"/>
                  </a:lnTo>
                  <a:lnTo>
                    <a:pt x="1023" y="14540"/>
                  </a:lnTo>
                  <a:lnTo>
                    <a:pt x="3776" y="15271"/>
                  </a:lnTo>
                  <a:lnTo>
                    <a:pt x="3897" y="18120"/>
                  </a:lnTo>
                  <a:lnTo>
                    <a:pt x="6698" y="17609"/>
                  </a:lnTo>
                  <a:lnTo>
                    <a:pt x="8038" y="20117"/>
                  </a:lnTo>
                  <a:lnTo>
                    <a:pt x="10327" y="18437"/>
                  </a:lnTo>
                  <a:lnTo>
                    <a:pt x="12616" y="20117"/>
                  </a:lnTo>
                  <a:lnTo>
                    <a:pt x="13956" y="17609"/>
                  </a:lnTo>
                  <a:lnTo>
                    <a:pt x="16757" y="18120"/>
                  </a:lnTo>
                  <a:lnTo>
                    <a:pt x="16879" y="15271"/>
                  </a:lnTo>
                  <a:lnTo>
                    <a:pt x="19631" y="14540"/>
                  </a:lnTo>
                  <a:lnTo>
                    <a:pt x="18486" y="11934"/>
                  </a:lnTo>
                  <a:lnTo>
                    <a:pt x="20654" y="10059"/>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7" name="Google Shape;677;p50"/>
            <p:cNvSpPr/>
            <p:nvPr/>
          </p:nvSpPr>
          <p:spPr>
            <a:xfrm>
              <a:off x="6006800" y="1011375"/>
              <a:ext cx="336125" cy="336125"/>
            </a:xfrm>
            <a:custGeom>
              <a:avLst/>
              <a:gdLst/>
              <a:ahLst/>
              <a:cxnLst/>
              <a:rect l="l" t="t" r="r" b="b"/>
              <a:pathLst>
                <a:path w="13445" h="13445" fill="none" extrusionOk="0">
                  <a:moveTo>
                    <a:pt x="6722" y="13445"/>
                  </a:moveTo>
                  <a:lnTo>
                    <a:pt x="6722" y="13445"/>
                  </a:lnTo>
                  <a:lnTo>
                    <a:pt x="6381" y="13420"/>
                  </a:lnTo>
                  <a:lnTo>
                    <a:pt x="6040" y="13396"/>
                  </a:lnTo>
                  <a:lnTo>
                    <a:pt x="5699" y="13347"/>
                  </a:lnTo>
                  <a:lnTo>
                    <a:pt x="5383" y="13299"/>
                  </a:lnTo>
                  <a:lnTo>
                    <a:pt x="5042" y="13226"/>
                  </a:lnTo>
                  <a:lnTo>
                    <a:pt x="4725" y="13128"/>
                  </a:lnTo>
                  <a:lnTo>
                    <a:pt x="4408" y="13031"/>
                  </a:lnTo>
                  <a:lnTo>
                    <a:pt x="4116" y="12909"/>
                  </a:lnTo>
                  <a:lnTo>
                    <a:pt x="3824" y="12763"/>
                  </a:lnTo>
                  <a:lnTo>
                    <a:pt x="3532" y="12617"/>
                  </a:lnTo>
                  <a:lnTo>
                    <a:pt x="3239" y="12471"/>
                  </a:lnTo>
                  <a:lnTo>
                    <a:pt x="2971" y="12276"/>
                  </a:lnTo>
                  <a:lnTo>
                    <a:pt x="2703" y="12105"/>
                  </a:lnTo>
                  <a:lnTo>
                    <a:pt x="2460" y="11910"/>
                  </a:lnTo>
                  <a:lnTo>
                    <a:pt x="2216" y="11691"/>
                  </a:lnTo>
                  <a:lnTo>
                    <a:pt x="1973" y="11472"/>
                  </a:lnTo>
                  <a:lnTo>
                    <a:pt x="1754" y="11228"/>
                  </a:lnTo>
                  <a:lnTo>
                    <a:pt x="1534" y="10985"/>
                  </a:lnTo>
                  <a:lnTo>
                    <a:pt x="1340" y="10741"/>
                  </a:lnTo>
                  <a:lnTo>
                    <a:pt x="1169" y="10473"/>
                  </a:lnTo>
                  <a:lnTo>
                    <a:pt x="974" y="10206"/>
                  </a:lnTo>
                  <a:lnTo>
                    <a:pt x="828" y="9913"/>
                  </a:lnTo>
                  <a:lnTo>
                    <a:pt x="682" y="9621"/>
                  </a:lnTo>
                  <a:lnTo>
                    <a:pt x="536" y="9329"/>
                  </a:lnTo>
                  <a:lnTo>
                    <a:pt x="414" y="9036"/>
                  </a:lnTo>
                  <a:lnTo>
                    <a:pt x="317" y="8720"/>
                  </a:lnTo>
                  <a:lnTo>
                    <a:pt x="219" y="8403"/>
                  </a:lnTo>
                  <a:lnTo>
                    <a:pt x="146" y="8062"/>
                  </a:lnTo>
                  <a:lnTo>
                    <a:pt x="98" y="7746"/>
                  </a:lnTo>
                  <a:lnTo>
                    <a:pt x="49" y="7405"/>
                  </a:lnTo>
                  <a:lnTo>
                    <a:pt x="24" y="7064"/>
                  </a:lnTo>
                  <a:lnTo>
                    <a:pt x="0" y="6723"/>
                  </a:lnTo>
                  <a:lnTo>
                    <a:pt x="0" y="6723"/>
                  </a:lnTo>
                  <a:lnTo>
                    <a:pt x="24" y="6382"/>
                  </a:lnTo>
                  <a:lnTo>
                    <a:pt x="49" y="6041"/>
                  </a:lnTo>
                  <a:lnTo>
                    <a:pt x="98" y="5700"/>
                  </a:lnTo>
                  <a:lnTo>
                    <a:pt x="146" y="5383"/>
                  </a:lnTo>
                  <a:lnTo>
                    <a:pt x="219" y="5042"/>
                  </a:lnTo>
                  <a:lnTo>
                    <a:pt x="317" y="4726"/>
                  </a:lnTo>
                  <a:lnTo>
                    <a:pt x="414" y="4409"/>
                  </a:lnTo>
                  <a:lnTo>
                    <a:pt x="536" y="4117"/>
                  </a:lnTo>
                  <a:lnTo>
                    <a:pt x="682" y="3825"/>
                  </a:lnTo>
                  <a:lnTo>
                    <a:pt x="828" y="3532"/>
                  </a:lnTo>
                  <a:lnTo>
                    <a:pt x="974" y="3240"/>
                  </a:lnTo>
                  <a:lnTo>
                    <a:pt x="1169" y="2972"/>
                  </a:lnTo>
                  <a:lnTo>
                    <a:pt x="1340" y="2704"/>
                  </a:lnTo>
                  <a:lnTo>
                    <a:pt x="1534" y="2461"/>
                  </a:lnTo>
                  <a:lnTo>
                    <a:pt x="1754" y="2217"/>
                  </a:lnTo>
                  <a:lnTo>
                    <a:pt x="1973" y="1974"/>
                  </a:lnTo>
                  <a:lnTo>
                    <a:pt x="2216" y="1754"/>
                  </a:lnTo>
                  <a:lnTo>
                    <a:pt x="2460" y="1535"/>
                  </a:lnTo>
                  <a:lnTo>
                    <a:pt x="2703" y="1340"/>
                  </a:lnTo>
                  <a:lnTo>
                    <a:pt x="2971" y="1170"/>
                  </a:lnTo>
                  <a:lnTo>
                    <a:pt x="3239" y="975"/>
                  </a:lnTo>
                  <a:lnTo>
                    <a:pt x="3532" y="829"/>
                  </a:lnTo>
                  <a:lnTo>
                    <a:pt x="3824" y="683"/>
                  </a:lnTo>
                  <a:lnTo>
                    <a:pt x="4116" y="537"/>
                  </a:lnTo>
                  <a:lnTo>
                    <a:pt x="4408" y="415"/>
                  </a:lnTo>
                  <a:lnTo>
                    <a:pt x="4725" y="317"/>
                  </a:lnTo>
                  <a:lnTo>
                    <a:pt x="5042" y="220"/>
                  </a:lnTo>
                  <a:lnTo>
                    <a:pt x="5383" y="147"/>
                  </a:lnTo>
                  <a:lnTo>
                    <a:pt x="5699" y="98"/>
                  </a:lnTo>
                  <a:lnTo>
                    <a:pt x="6040" y="49"/>
                  </a:lnTo>
                  <a:lnTo>
                    <a:pt x="6381" y="25"/>
                  </a:lnTo>
                  <a:lnTo>
                    <a:pt x="6722" y="1"/>
                  </a:lnTo>
                  <a:lnTo>
                    <a:pt x="6722" y="1"/>
                  </a:lnTo>
                  <a:lnTo>
                    <a:pt x="7063" y="25"/>
                  </a:lnTo>
                  <a:lnTo>
                    <a:pt x="7404" y="49"/>
                  </a:lnTo>
                  <a:lnTo>
                    <a:pt x="7745" y="98"/>
                  </a:lnTo>
                  <a:lnTo>
                    <a:pt x="8062" y="147"/>
                  </a:lnTo>
                  <a:lnTo>
                    <a:pt x="8403" y="220"/>
                  </a:lnTo>
                  <a:lnTo>
                    <a:pt x="8719" y="317"/>
                  </a:lnTo>
                  <a:lnTo>
                    <a:pt x="9036" y="415"/>
                  </a:lnTo>
                  <a:lnTo>
                    <a:pt x="9328" y="537"/>
                  </a:lnTo>
                  <a:lnTo>
                    <a:pt x="9620" y="683"/>
                  </a:lnTo>
                  <a:lnTo>
                    <a:pt x="9913" y="829"/>
                  </a:lnTo>
                  <a:lnTo>
                    <a:pt x="10205" y="975"/>
                  </a:lnTo>
                  <a:lnTo>
                    <a:pt x="10473" y="1170"/>
                  </a:lnTo>
                  <a:lnTo>
                    <a:pt x="10741" y="1340"/>
                  </a:lnTo>
                  <a:lnTo>
                    <a:pt x="10984" y="1535"/>
                  </a:lnTo>
                  <a:lnTo>
                    <a:pt x="11228" y="1754"/>
                  </a:lnTo>
                  <a:lnTo>
                    <a:pt x="11471" y="1974"/>
                  </a:lnTo>
                  <a:lnTo>
                    <a:pt x="11690" y="2217"/>
                  </a:lnTo>
                  <a:lnTo>
                    <a:pt x="11910" y="2461"/>
                  </a:lnTo>
                  <a:lnTo>
                    <a:pt x="12105" y="2704"/>
                  </a:lnTo>
                  <a:lnTo>
                    <a:pt x="12275" y="2972"/>
                  </a:lnTo>
                  <a:lnTo>
                    <a:pt x="12470" y="3240"/>
                  </a:lnTo>
                  <a:lnTo>
                    <a:pt x="12616" y="3532"/>
                  </a:lnTo>
                  <a:lnTo>
                    <a:pt x="12762" y="3825"/>
                  </a:lnTo>
                  <a:lnTo>
                    <a:pt x="12908" y="4117"/>
                  </a:lnTo>
                  <a:lnTo>
                    <a:pt x="13030" y="4409"/>
                  </a:lnTo>
                  <a:lnTo>
                    <a:pt x="13127" y="4726"/>
                  </a:lnTo>
                  <a:lnTo>
                    <a:pt x="13225" y="5042"/>
                  </a:lnTo>
                  <a:lnTo>
                    <a:pt x="13298" y="5383"/>
                  </a:lnTo>
                  <a:lnTo>
                    <a:pt x="13347" y="5700"/>
                  </a:lnTo>
                  <a:lnTo>
                    <a:pt x="13395" y="6041"/>
                  </a:lnTo>
                  <a:lnTo>
                    <a:pt x="13420" y="6382"/>
                  </a:lnTo>
                  <a:lnTo>
                    <a:pt x="13444" y="6723"/>
                  </a:lnTo>
                  <a:lnTo>
                    <a:pt x="13444" y="6723"/>
                  </a:lnTo>
                  <a:lnTo>
                    <a:pt x="13420" y="7064"/>
                  </a:lnTo>
                  <a:lnTo>
                    <a:pt x="13395" y="7405"/>
                  </a:lnTo>
                  <a:lnTo>
                    <a:pt x="13347" y="7746"/>
                  </a:lnTo>
                  <a:lnTo>
                    <a:pt x="13298" y="8062"/>
                  </a:lnTo>
                  <a:lnTo>
                    <a:pt x="13225" y="8403"/>
                  </a:lnTo>
                  <a:lnTo>
                    <a:pt x="13127" y="8720"/>
                  </a:lnTo>
                  <a:lnTo>
                    <a:pt x="13030" y="9036"/>
                  </a:lnTo>
                  <a:lnTo>
                    <a:pt x="12908" y="9329"/>
                  </a:lnTo>
                  <a:lnTo>
                    <a:pt x="12762" y="9621"/>
                  </a:lnTo>
                  <a:lnTo>
                    <a:pt x="12616" y="9913"/>
                  </a:lnTo>
                  <a:lnTo>
                    <a:pt x="12470" y="10206"/>
                  </a:lnTo>
                  <a:lnTo>
                    <a:pt x="12275" y="10473"/>
                  </a:lnTo>
                  <a:lnTo>
                    <a:pt x="12105" y="10741"/>
                  </a:lnTo>
                  <a:lnTo>
                    <a:pt x="11910" y="10985"/>
                  </a:lnTo>
                  <a:lnTo>
                    <a:pt x="11690" y="11228"/>
                  </a:lnTo>
                  <a:lnTo>
                    <a:pt x="11471" y="11472"/>
                  </a:lnTo>
                  <a:lnTo>
                    <a:pt x="11228" y="11691"/>
                  </a:lnTo>
                  <a:lnTo>
                    <a:pt x="10984" y="11910"/>
                  </a:lnTo>
                  <a:lnTo>
                    <a:pt x="10741" y="12105"/>
                  </a:lnTo>
                  <a:lnTo>
                    <a:pt x="10473" y="12276"/>
                  </a:lnTo>
                  <a:lnTo>
                    <a:pt x="10205" y="12471"/>
                  </a:lnTo>
                  <a:lnTo>
                    <a:pt x="9913" y="12617"/>
                  </a:lnTo>
                  <a:lnTo>
                    <a:pt x="9620" y="12763"/>
                  </a:lnTo>
                  <a:lnTo>
                    <a:pt x="9328" y="12909"/>
                  </a:lnTo>
                  <a:lnTo>
                    <a:pt x="9036" y="13031"/>
                  </a:lnTo>
                  <a:lnTo>
                    <a:pt x="8719" y="13128"/>
                  </a:lnTo>
                  <a:lnTo>
                    <a:pt x="8403" y="13226"/>
                  </a:lnTo>
                  <a:lnTo>
                    <a:pt x="8062" y="13299"/>
                  </a:lnTo>
                  <a:lnTo>
                    <a:pt x="7745" y="13347"/>
                  </a:lnTo>
                  <a:lnTo>
                    <a:pt x="7404" y="13396"/>
                  </a:lnTo>
                  <a:lnTo>
                    <a:pt x="7063" y="13420"/>
                  </a:lnTo>
                  <a:lnTo>
                    <a:pt x="6722" y="13445"/>
                  </a:lnTo>
                  <a:lnTo>
                    <a:pt x="6722" y="13445"/>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78" name="Google Shape;678;p50"/>
          <p:cNvGrpSpPr/>
          <p:nvPr/>
        </p:nvGrpSpPr>
        <p:grpSpPr>
          <a:xfrm>
            <a:off x="680258" y="1557145"/>
            <a:ext cx="391001" cy="264085"/>
            <a:chOff x="564675" y="1700625"/>
            <a:chExt cx="465200" cy="314200"/>
          </a:xfrm>
        </p:grpSpPr>
        <p:sp>
          <p:nvSpPr>
            <p:cNvPr id="679" name="Google Shape;679;p50"/>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0" name="Google Shape;680;p50"/>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1" name="Google Shape;681;p50"/>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82" name="Google Shape;682;p50"/>
          <p:cNvGrpSpPr/>
          <p:nvPr/>
        </p:nvGrpSpPr>
        <p:grpSpPr>
          <a:xfrm>
            <a:off x="1245242" y="1492657"/>
            <a:ext cx="391001" cy="382827"/>
            <a:chOff x="1236875" y="1623900"/>
            <a:chExt cx="465200" cy="455475"/>
          </a:xfrm>
        </p:grpSpPr>
        <p:sp>
          <p:nvSpPr>
            <p:cNvPr id="683" name="Google Shape;683;p50"/>
            <p:cNvSpPr/>
            <p:nvPr/>
          </p:nvSpPr>
          <p:spPr>
            <a:xfrm>
              <a:off x="1236875" y="1623900"/>
              <a:ext cx="465200" cy="445125"/>
            </a:xfrm>
            <a:custGeom>
              <a:avLst/>
              <a:gdLst/>
              <a:ahLst/>
              <a:cxnLst/>
              <a:rect l="l" t="t" r="r" b="b"/>
              <a:pathLst>
                <a:path w="18608" h="17805" fill="none" extrusionOk="0">
                  <a:moveTo>
                    <a:pt x="13493" y="14127"/>
                  </a:moveTo>
                  <a:lnTo>
                    <a:pt x="18608" y="17804"/>
                  </a:lnTo>
                  <a:lnTo>
                    <a:pt x="18608" y="17804"/>
                  </a:lnTo>
                  <a:lnTo>
                    <a:pt x="18608" y="17731"/>
                  </a:lnTo>
                  <a:lnTo>
                    <a:pt x="18608" y="6723"/>
                  </a:lnTo>
                  <a:lnTo>
                    <a:pt x="9304" y="1"/>
                  </a:lnTo>
                  <a:lnTo>
                    <a:pt x="1" y="6723"/>
                  </a:lnTo>
                  <a:lnTo>
                    <a:pt x="1" y="17731"/>
                  </a:lnTo>
                  <a:lnTo>
                    <a:pt x="1" y="17731"/>
                  </a:lnTo>
                  <a:lnTo>
                    <a:pt x="1" y="17804"/>
                  </a:lnTo>
                  <a:lnTo>
                    <a:pt x="5115" y="14127"/>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4" name="Google Shape;684;p50"/>
            <p:cNvSpPr/>
            <p:nvPr/>
          </p:nvSpPr>
          <p:spPr>
            <a:xfrm>
              <a:off x="1244800" y="2078750"/>
              <a:ext cx="449375" cy="625"/>
            </a:xfrm>
            <a:custGeom>
              <a:avLst/>
              <a:gdLst/>
              <a:ahLst/>
              <a:cxnLst/>
              <a:rect l="l" t="t" r="r" b="b"/>
              <a:pathLst>
                <a:path w="17975" h="25" fill="none" extrusionOk="0">
                  <a:moveTo>
                    <a:pt x="0" y="0"/>
                  </a:moveTo>
                  <a:lnTo>
                    <a:pt x="0" y="0"/>
                  </a:lnTo>
                  <a:lnTo>
                    <a:pt x="98" y="0"/>
                  </a:lnTo>
                  <a:lnTo>
                    <a:pt x="171" y="24"/>
                  </a:lnTo>
                  <a:lnTo>
                    <a:pt x="17804" y="24"/>
                  </a:lnTo>
                  <a:lnTo>
                    <a:pt x="17804" y="24"/>
                  </a:lnTo>
                  <a:lnTo>
                    <a:pt x="17877" y="0"/>
                  </a:lnTo>
                  <a:lnTo>
                    <a:pt x="17974"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5" name="Google Shape;685;p50"/>
            <p:cNvSpPr/>
            <p:nvPr/>
          </p:nvSpPr>
          <p:spPr>
            <a:xfrm>
              <a:off x="1236875" y="1791950"/>
              <a:ext cx="465200" cy="171725"/>
            </a:xfrm>
            <a:custGeom>
              <a:avLst/>
              <a:gdLst/>
              <a:ahLst/>
              <a:cxnLst/>
              <a:rect l="l" t="t" r="r" b="b"/>
              <a:pathLst>
                <a:path w="18608" h="6869" fill="none" extrusionOk="0">
                  <a:moveTo>
                    <a:pt x="18608" y="1"/>
                  </a:moveTo>
                  <a:lnTo>
                    <a:pt x="9450" y="6820"/>
                  </a:lnTo>
                  <a:lnTo>
                    <a:pt x="9450" y="6820"/>
                  </a:lnTo>
                  <a:lnTo>
                    <a:pt x="9377" y="6845"/>
                  </a:lnTo>
                  <a:lnTo>
                    <a:pt x="9304" y="6869"/>
                  </a:lnTo>
                  <a:lnTo>
                    <a:pt x="9304" y="6869"/>
                  </a:lnTo>
                  <a:lnTo>
                    <a:pt x="9231" y="6845"/>
                  </a:lnTo>
                  <a:lnTo>
                    <a:pt x="9158" y="6820"/>
                  </a:lnTo>
                  <a:lnTo>
                    <a:pt x="1"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6" name="Google Shape;686;p50"/>
            <p:cNvSpPr/>
            <p:nvPr/>
          </p:nvSpPr>
          <p:spPr>
            <a:xfrm>
              <a:off x="1330025" y="1750550"/>
              <a:ext cx="278900" cy="110850"/>
            </a:xfrm>
            <a:custGeom>
              <a:avLst/>
              <a:gdLst/>
              <a:ahLst/>
              <a:cxnLst/>
              <a:rect l="l" t="t" r="r" b="b"/>
              <a:pathLst>
                <a:path w="11156" h="4434" fill="none" extrusionOk="0">
                  <a:moveTo>
                    <a:pt x="1" y="4433"/>
                  </a:moveTo>
                  <a:lnTo>
                    <a:pt x="1" y="1"/>
                  </a:lnTo>
                  <a:lnTo>
                    <a:pt x="11155" y="1"/>
                  </a:lnTo>
                  <a:lnTo>
                    <a:pt x="11155" y="443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7" name="Google Shape;687;p50"/>
            <p:cNvSpPr/>
            <p:nvPr/>
          </p:nvSpPr>
          <p:spPr>
            <a:xfrm>
              <a:off x="1402500" y="1810225"/>
              <a:ext cx="133975" cy="25"/>
            </a:xfrm>
            <a:custGeom>
              <a:avLst/>
              <a:gdLst/>
              <a:ahLst/>
              <a:cxnLst/>
              <a:rect l="l" t="t" r="r" b="b"/>
              <a:pathLst>
                <a:path w="5359" h="1" fill="none" extrusionOk="0">
                  <a:moveTo>
                    <a:pt x="0" y="0"/>
                  </a:moveTo>
                  <a:lnTo>
                    <a:pt x="5358"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8" name="Google Shape;688;p50"/>
            <p:cNvSpPr/>
            <p:nvPr/>
          </p:nvSpPr>
          <p:spPr>
            <a:xfrm>
              <a:off x="1402500" y="1844325"/>
              <a:ext cx="133975" cy="25"/>
            </a:xfrm>
            <a:custGeom>
              <a:avLst/>
              <a:gdLst/>
              <a:ahLst/>
              <a:cxnLst/>
              <a:rect l="l" t="t" r="r" b="b"/>
              <a:pathLst>
                <a:path w="5359" h="1" fill="none" extrusionOk="0">
                  <a:moveTo>
                    <a:pt x="0" y="0"/>
                  </a:moveTo>
                  <a:lnTo>
                    <a:pt x="5358"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9" name="Google Shape;689;p50"/>
            <p:cNvSpPr/>
            <p:nvPr/>
          </p:nvSpPr>
          <p:spPr>
            <a:xfrm>
              <a:off x="1402500" y="1878425"/>
              <a:ext cx="85250" cy="25"/>
            </a:xfrm>
            <a:custGeom>
              <a:avLst/>
              <a:gdLst/>
              <a:ahLst/>
              <a:cxnLst/>
              <a:rect l="l" t="t" r="r" b="b"/>
              <a:pathLst>
                <a:path w="3410" h="1" fill="none" extrusionOk="0">
                  <a:moveTo>
                    <a:pt x="0" y="0"/>
                  </a:moveTo>
                  <a:lnTo>
                    <a:pt x="3410"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90" name="Google Shape;690;p50"/>
          <p:cNvGrpSpPr/>
          <p:nvPr/>
        </p:nvGrpSpPr>
        <p:grpSpPr>
          <a:xfrm>
            <a:off x="1822497" y="1500852"/>
            <a:ext cx="366458" cy="366437"/>
            <a:chOff x="1923675" y="1633650"/>
            <a:chExt cx="436000" cy="435975"/>
          </a:xfrm>
        </p:grpSpPr>
        <p:sp>
          <p:nvSpPr>
            <p:cNvPr id="691" name="Google Shape;691;p5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2" name="Google Shape;692;p5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3" name="Google Shape;693;p5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4" name="Google Shape;694;p5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5" name="Google Shape;695;p5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6" name="Google Shape;696;p5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97" name="Google Shape;697;p50"/>
          <p:cNvGrpSpPr/>
          <p:nvPr/>
        </p:nvGrpSpPr>
        <p:grpSpPr>
          <a:xfrm>
            <a:off x="2385948" y="1499318"/>
            <a:ext cx="369505" cy="369505"/>
            <a:chOff x="2594050" y="1631825"/>
            <a:chExt cx="439625" cy="439625"/>
          </a:xfrm>
        </p:grpSpPr>
        <p:sp>
          <p:nvSpPr>
            <p:cNvPr id="698" name="Google Shape;698;p50"/>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9" name="Google Shape;699;p50"/>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0" name="Google Shape;700;p50"/>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1" name="Google Shape;701;p50"/>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02" name="Google Shape;702;p50"/>
          <p:cNvSpPr/>
          <p:nvPr/>
        </p:nvSpPr>
        <p:spPr>
          <a:xfrm>
            <a:off x="2967406" y="1515740"/>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703" name="Google Shape;703;p50"/>
          <p:cNvGrpSpPr/>
          <p:nvPr/>
        </p:nvGrpSpPr>
        <p:grpSpPr>
          <a:xfrm>
            <a:off x="3550713" y="1471687"/>
            <a:ext cx="299911" cy="424768"/>
            <a:chOff x="3979850" y="1598950"/>
            <a:chExt cx="356825" cy="505375"/>
          </a:xfrm>
        </p:grpSpPr>
        <p:sp>
          <p:nvSpPr>
            <p:cNvPr id="704" name="Google Shape;704;p50"/>
            <p:cNvSpPr/>
            <p:nvPr/>
          </p:nvSpPr>
          <p:spPr>
            <a:xfrm>
              <a:off x="3979850" y="1602600"/>
              <a:ext cx="44475" cy="501725"/>
            </a:xfrm>
            <a:custGeom>
              <a:avLst/>
              <a:gdLst/>
              <a:ahLst/>
              <a:cxnLst/>
              <a:rect l="l" t="t" r="r" b="b"/>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5" name="Google Shape;705;p50"/>
            <p:cNvSpPr/>
            <p:nvPr/>
          </p:nvSpPr>
          <p:spPr>
            <a:xfrm>
              <a:off x="4037075" y="1598950"/>
              <a:ext cx="299600" cy="228950"/>
            </a:xfrm>
            <a:custGeom>
              <a:avLst/>
              <a:gdLst/>
              <a:ahLst/>
              <a:cxnLst/>
              <a:rect l="l" t="t" r="r" b="b"/>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06" name="Google Shape;706;p50"/>
          <p:cNvGrpSpPr/>
          <p:nvPr/>
        </p:nvGrpSpPr>
        <p:grpSpPr>
          <a:xfrm>
            <a:off x="4068103" y="1562776"/>
            <a:ext cx="395098" cy="242589"/>
            <a:chOff x="4595425" y="1707325"/>
            <a:chExt cx="470075" cy="288625"/>
          </a:xfrm>
        </p:grpSpPr>
        <p:sp>
          <p:nvSpPr>
            <p:cNvPr id="707" name="Google Shape;707;p50"/>
            <p:cNvSpPr/>
            <p:nvPr/>
          </p:nvSpPr>
          <p:spPr>
            <a:xfrm>
              <a:off x="4809750" y="1707325"/>
              <a:ext cx="41425" cy="41425"/>
            </a:xfrm>
            <a:custGeom>
              <a:avLst/>
              <a:gdLst/>
              <a:ahLst/>
              <a:cxnLst/>
              <a:rect l="l" t="t" r="r" b="b"/>
              <a:pathLst>
                <a:path w="1657" h="1657" fill="none" extrusionOk="0">
                  <a:moveTo>
                    <a:pt x="0" y="829"/>
                  </a:moveTo>
                  <a:lnTo>
                    <a:pt x="0" y="829"/>
                  </a:lnTo>
                  <a:lnTo>
                    <a:pt x="25" y="658"/>
                  </a:lnTo>
                  <a:lnTo>
                    <a:pt x="73" y="512"/>
                  </a:lnTo>
                  <a:lnTo>
                    <a:pt x="146" y="366"/>
                  </a:lnTo>
                  <a:lnTo>
                    <a:pt x="244" y="244"/>
                  </a:lnTo>
                  <a:lnTo>
                    <a:pt x="366" y="147"/>
                  </a:lnTo>
                  <a:lnTo>
                    <a:pt x="512" y="74"/>
                  </a:lnTo>
                  <a:lnTo>
                    <a:pt x="658" y="25"/>
                  </a:lnTo>
                  <a:lnTo>
                    <a:pt x="828" y="1"/>
                  </a:lnTo>
                  <a:lnTo>
                    <a:pt x="828" y="1"/>
                  </a:lnTo>
                  <a:lnTo>
                    <a:pt x="999" y="25"/>
                  </a:lnTo>
                  <a:lnTo>
                    <a:pt x="1145" y="74"/>
                  </a:lnTo>
                  <a:lnTo>
                    <a:pt x="1291" y="147"/>
                  </a:lnTo>
                  <a:lnTo>
                    <a:pt x="1413" y="244"/>
                  </a:lnTo>
                  <a:lnTo>
                    <a:pt x="1510" y="366"/>
                  </a:lnTo>
                  <a:lnTo>
                    <a:pt x="1583" y="512"/>
                  </a:lnTo>
                  <a:lnTo>
                    <a:pt x="1632" y="658"/>
                  </a:lnTo>
                  <a:lnTo>
                    <a:pt x="1656" y="829"/>
                  </a:lnTo>
                  <a:lnTo>
                    <a:pt x="1656" y="829"/>
                  </a:lnTo>
                  <a:lnTo>
                    <a:pt x="1632" y="999"/>
                  </a:lnTo>
                  <a:lnTo>
                    <a:pt x="1583" y="1170"/>
                  </a:lnTo>
                  <a:lnTo>
                    <a:pt x="1510" y="1291"/>
                  </a:lnTo>
                  <a:lnTo>
                    <a:pt x="1413" y="1413"/>
                  </a:lnTo>
                  <a:lnTo>
                    <a:pt x="1291" y="1535"/>
                  </a:lnTo>
                  <a:lnTo>
                    <a:pt x="1145" y="1608"/>
                  </a:lnTo>
                  <a:lnTo>
                    <a:pt x="999" y="1657"/>
                  </a:lnTo>
                  <a:lnTo>
                    <a:pt x="828" y="1657"/>
                  </a:lnTo>
                  <a:lnTo>
                    <a:pt x="828" y="1657"/>
                  </a:lnTo>
                  <a:lnTo>
                    <a:pt x="658" y="1657"/>
                  </a:lnTo>
                  <a:lnTo>
                    <a:pt x="512" y="1608"/>
                  </a:lnTo>
                  <a:lnTo>
                    <a:pt x="366" y="1535"/>
                  </a:lnTo>
                  <a:lnTo>
                    <a:pt x="244" y="1413"/>
                  </a:lnTo>
                  <a:lnTo>
                    <a:pt x="146" y="1291"/>
                  </a:lnTo>
                  <a:lnTo>
                    <a:pt x="73" y="1170"/>
                  </a:lnTo>
                  <a:lnTo>
                    <a:pt x="25" y="999"/>
                  </a:lnTo>
                  <a:lnTo>
                    <a:pt x="0" y="829"/>
                  </a:lnTo>
                  <a:lnTo>
                    <a:pt x="0" y="829"/>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8" name="Google Shape;708;p50"/>
            <p:cNvSpPr/>
            <p:nvPr/>
          </p:nvSpPr>
          <p:spPr>
            <a:xfrm>
              <a:off x="5024075" y="1761525"/>
              <a:ext cx="41425" cy="41425"/>
            </a:xfrm>
            <a:custGeom>
              <a:avLst/>
              <a:gdLst/>
              <a:ahLst/>
              <a:cxnLst/>
              <a:rect l="l" t="t" r="r" b="b"/>
              <a:pathLst>
                <a:path w="1657" h="1657" fill="none" extrusionOk="0">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6" y="828"/>
                  </a:lnTo>
                  <a:lnTo>
                    <a:pt x="1656"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9" name="Google Shape;709;p50"/>
            <p:cNvSpPr/>
            <p:nvPr/>
          </p:nvSpPr>
          <p:spPr>
            <a:xfrm>
              <a:off x="4628900" y="1760300"/>
              <a:ext cx="403100" cy="177825"/>
            </a:xfrm>
            <a:custGeom>
              <a:avLst/>
              <a:gdLst/>
              <a:ahLst/>
              <a:cxnLst/>
              <a:rect l="l" t="t" r="r" b="b"/>
              <a:pathLst>
                <a:path w="16124" h="7113" fill="none" extrusionOk="0">
                  <a:moveTo>
                    <a:pt x="14663" y="7112"/>
                  </a:moveTo>
                  <a:lnTo>
                    <a:pt x="16124" y="2095"/>
                  </a:lnTo>
                  <a:lnTo>
                    <a:pt x="16124" y="2095"/>
                  </a:lnTo>
                  <a:lnTo>
                    <a:pt x="16002" y="2046"/>
                  </a:lnTo>
                  <a:lnTo>
                    <a:pt x="15880" y="1973"/>
                  </a:lnTo>
                  <a:lnTo>
                    <a:pt x="15759" y="1876"/>
                  </a:lnTo>
                  <a:lnTo>
                    <a:pt x="15661" y="1778"/>
                  </a:lnTo>
                  <a:lnTo>
                    <a:pt x="11131" y="3434"/>
                  </a:lnTo>
                  <a:lnTo>
                    <a:pt x="8403" y="0"/>
                  </a:lnTo>
                  <a:lnTo>
                    <a:pt x="8403" y="0"/>
                  </a:lnTo>
                  <a:lnTo>
                    <a:pt x="8233" y="25"/>
                  </a:lnTo>
                  <a:lnTo>
                    <a:pt x="8062" y="25"/>
                  </a:lnTo>
                  <a:lnTo>
                    <a:pt x="8062" y="25"/>
                  </a:lnTo>
                  <a:lnTo>
                    <a:pt x="7892" y="25"/>
                  </a:lnTo>
                  <a:lnTo>
                    <a:pt x="7721" y="0"/>
                  </a:lnTo>
                  <a:lnTo>
                    <a:pt x="4994" y="3434"/>
                  </a:lnTo>
                  <a:lnTo>
                    <a:pt x="464" y="1778"/>
                  </a:lnTo>
                  <a:lnTo>
                    <a:pt x="464" y="1778"/>
                  </a:lnTo>
                  <a:lnTo>
                    <a:pt x="366" y="1876"/>
                  </a:lnTo>
                  <a:lnTo>
                    <a:pt x="244" y="1973"/>
                  </a:lnTo>
                  <a:lnTo>
                    <a:pt x="123" y="2046"/>
                  </a:lnTo>
                  <a:lnTo>
                    <a:pt x="1" y="2095"/>
                  </a:lnTo>
                  <a:lnTo>
                    <a:pt x="1462" y="7112"/>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0" name="Google Shape;710;p50"/>
            <p:cNvSpPr/>
            <p:nvPr/>
          </p:nvSpPr>
          <p:spPr>
            <a:xfrm>
              <a:off x="4595425" y="1761525"/>
              <a:ext cx="41425" cy="41425"/>
            </a:xfrm>
            <a:custGeom>
              <a:avLst/>
              <a:gdLst/>
              <a:ahLst/>
              <a:cxnLst/>
              <a:rect l="l" t="t" r="r" b="b"/>
              <a:pathLst>
                <a:path w="1657" h="1657" fill="none" extrusionOk="0">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7" y="828"/>
                  </a:lnTo>
                  <a:lnTo>
                    <a:pt x="1657"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1" name="Google Shape;711;p50"/>
            <p:cNvSpPr/>
            <p:nvPr/>
          </p:nvSpPr>
          <p:spPr>
            <a:xfrm>
              <a:off x="4667275" y="1951475"/>
              <a:ext cx="326375" cy="44475"/>
            </a:xfrm>
            <a:custGeom>
              <a:avLst/>
              <a:gdLst/>
              <a:ahLst/>
              <a:cxnLst/>
              <a:rect l="l" t="t" r="r" b="b"/>
              <a:pathLst>
                <a:path w="13055" h="1779" fill="none" extrusionOk="0">
                  <a:moveTo>
                    <a:pt x="6527" y="1535"/>
                  </a:moveTo>
                  <a:lnTo>
                    <a:pt x="6527" y="1535"/>
                  </a:lnTo>
                  <a:lnTo>
                    <a:pt x="8232" y="1535"/>
                  </a:lnTo>
                  <a:lnTo>
                    <a:pt x="9815" y="1584"/>
                  </a:lnTo>
                  <a:lnTo>
                    <a:pt x="11252" y="1657"/>
                  </a:lnTo>
                  <a:lnTo>
                    <a:pt x="12543" y="1779"/>
                  </a:lnTo>
                  <a:lnTo>
                    <a:pt x="13054" y="1"/>
                  </a:lnTo>
                  <a:lnTo>
                    <a:pt x="0" y="1"/>
                  </a:lnTo>
                  <a:lnTo>
                    <a:pt x="512" y="1779"/>
                  </a:lnTo>
                  <a:lnTo>
                    <a:pt x="512" y="1779"/>
                  </a:lnTo>
                  <a:lnTo>
                    <a:pt x="1803" y="1681"/>
                  </a:lnTo>
                  <a:lnTo>
                    <a:pt x="3239" y="1584"/>
                  </a:lnTo>
                  <a:lnTo>
                    <a:pt x="4823" y="1535"/>
                  </a:lnTo>
                  <a:lnTo>
                    <a:pt x="6527" y="1535"/>
                  </a:lnTo>
                  <a:lnTo>
                    <a:pt x="6527" y="1535"/>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12" name="Google Shape;712;p50"/>
          <p:cNvGrpSpPr/>
          <p:nvPr/>
        </p:nvGrpSpPr>
        <p:grpSpPr>
          <a:xfrm>
            <a:off x="4652020" y="1503416"/>
            <a:ext cx="357234" cy="361310"/>
            <a:chOff x="5290150" y="1636700"/>
            <a:chExt cx="425025" cy="429875"/>
          </a:xfrm>
        </p:grpSpPr>
        <p:sp>
          <p:nvSpPr>
            <p:cNvPr id="713" name="Google Shape;713;p50"/>
            <p:cNvSpPr/>
            <p:nvPr/>
          </p:nvSpPr>
          <p:spPr>
            <a:xfrm>
              <a:off x="5396700" y="1939925"/>
              <a:ext cx="211900" cy="126650"/>
            </a:xfrm>
            <a:custGeom>
              <a:avLst/>
              <a:gdLst/>
              <a:ahLst/>
              <a:cxnLst/>
              <a:rect l="l" t="t" r="r" b="b"/>
              <a:pathLst>
                <a:path w="8476" h="5066" fill="none" extrusionOk="0">
                  <a:moveTo>
                    <a:pt x="3167" y="0"/>
                  </a:moveTo>
                  <a:lnTo>
                    <a:pt x="3167" y="2825"/>
                  </a:lnTo>
                  <a:lnTo>
                    <a:pt x="3167" y="2825"/>
                  </a:lnTo>
                  <a:lnTo>
                    <a:pt x="2606" y="2947"/>
                  </a:lnTo>
                  <a:lnTo>
                    <a:pt x="2071" y="3093"/>
                  </a:lnTo>
                  <a:lnTo>
                    <a:pt x="1584" y="3288"/>
                  </a:lnTo>
                  <a:lnTo>
                    <a:pt x="1145" y="3483"/>
                  </a:lnTo>
                  <a:lnTo>
                    <a:pt x="780" y="3702"/>
                  </a:lnTo>
                  <a:lnTo>
                    <a:pt x="609" y="3848"/>
                  </a:lnTo>
                  <a:lnTo>
                    <a:pt x="463" y="3970"/>
                  </a:lnTo>
                  <a:lnTo>
                    <a:pt x="317" y="4116"/>
                  </a:lnTo>
                  <a:lnTo>
                    <a:pt x="195" y="4262"/>
                  </a:lnTo>
                  <a:lnTo>
                    <a:pt x="74" y="4408"/>
                  </a:lnTo>
                  <a:lnTo>
                    <a:pt x="0" y="4579"/>
                  </a:lnTo>
                  <a:lnTo>
                    <a:pt x="0" y="4579"/>
                  </a:lnTo>
                  <a:lnTo>
                    <a:pt x="171" y="4652"/>
                  </a:lnTo>
                  <a:lnTo>
                    <a:pt x="414" y="4725"/>
                  </a:lnTo>
                  <a:lnTo>
                    <a:pt x="780" y="4822"/>
                  </a:lnTo>
                  <a:lnTo>
                    <a:pt x="1340" y="4895"/>
                  </a:lnTo>
                  <a:lnTo>
                    <a:pt x="2095" y="4993"/>
                  </a:lnTo>
                  <a:lnTo>
                    <a:pt x="3045" y="5042"/>
                  </a:lnTo>
                  <a:lnTo>
                    <a:pt x="4238" y="5066"/>
                  </a:lnTo>
                  <a:lnTo>
                    <a:pt x="4238" y="5066"/>
                  </a:lnTo>
                  <a:lnTo>
                    <a:pt x="5432" y="5042"/>
                  </a:lnTo>
                  <a:lnTo>
                    <a:pt x="6381" y="4993"/>
                  </a:lnTo>
                  <a:lnTo>
                    <a:pt x="7136" y="4895"/>
                  </a:lnTo>
                  <a:lnTo>
                    <a:pt x="7697" y="4822"/>
                  </a:lnTo>
                  <a:lnTo>
                    <a:pt x="8062" y="4725"/>
                  </a:lnTo>
                  <a:lnTo>
                    <a:pt x="8305" y="4652"/>
                  </a:lnTo>
                  <a:lnTo>
                    <a:pt x="8476" y="4579"/>
                  </a:lnTo>
                  <a:lnTo>
                    <a:pt x="8476" y="4579"/>
                  </a:lnTo>
                  <a:lnTo>
                    <a:pt x="8403" y="4408"/>
                  </a:lnTo>
                  <a:lnTo>
                    <a:pt x="8281" y="4262"/>
                  </a:lnTo>
                  <a:lnTo>
                    <a:pt x="8159" y="4116"/>
                  </a:lnTo>
                  <a:lnTo>
                    <a:pt x="8013" y="3970"/>
                  </a:lnTo>
                  <a:lnTo>
                    <a:pt x="7867" y="3848"/>
                  </a:lnTo>
                  <a:lnTo>
                    <a:pt x="7697" y="3702"/>
                  </a:lnTo>
                  <a:lnTo>
                    <a:pt x="7331" y="3483"/>
                  </a:lnTo>
                  <a:lnTo>
                    <a:pt x="6893" y="3288"/>
                  </a:lnTo>
                  <a:lnTo>
                    <a:pt x="6406" y="3093"/>
                  </a:lnTo>
                  <a:lnTo>
                    <a:pt x="5870" y="2947"/>
                  </a:lnTo>
                  <a:lnTo>
                    <a:pt x="5310" y="2825"/>
                  </a:lnTo>
                  <a:lnTo>
                    <a:pt x="5310"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4" name="Google Shape;714;p50"/>
            <p:cNvSpPr/>
            <p:nvPr/>
          </p:nvSpPr>
          <p:spPr>
            <a:xfrm>
              <a:off x="5290150" y="1636700"/>
              <a:ext cx="425025" cy="294100"/>
            </a:xfrm>
            <a:custGeom>
              <a:avLst/>
              <a:gdLst/>
              <a:ahLst/>
              <a:cxnLst/>
              <a:rect l="l" t="t" r="r" b="b"/>
              <a:pathLst>
                <a:path w="17001" h="11764" fill="none" extrusionOk="0">
                  <a:moveTo>
                    <a:pt x="15928" y="1072"/>
                  </a:moveTo>
                  <a:lnTo>
                    <a:pt x="13785" y="1072"/>
                  </a:lnTo>
                  <a:lnTo>
                    <a:pt x="13785" y="1072"/>
                  </a:lnTo>
                  <a:lnTo>
                    <a:pt x="13810" y="487"/>
                  </a:lnTo>
                  <a:lnTo>
                    <a:pt x="13810" y="487"/>
                  </a:lnTo>
                  <a:lnTo>
                    <a:pt x="13785" y="390"/>
                  </a:lnTo>
                  <a:lnTo>
                    <a:pt x="13761" y="293"/>
                  </a:lnTo>
                  <a:lnTo>
                    <a:pt x="13688" y="220"/>
                  </a:lnTo>
                  <a:lnTo>
                    <a:pt x="13639" y="146"/>
                  </a:lnTo>
                  <a:lnTo>
                    <a:pt x="13566" y="98"/>
                  </a:lnTo>
                  <a:lnTo>
                    <a:pt x="13469" y="49"/>
                  </a:lnTo>
                  <a:lnTo>
                    <a:pt x="13371" y="25"/>
                  </a:lnTo>
                  <a:lnTo>
                    <a:pt x="13274" y="0"/>
                  </a:lnTo>
                  <a:lnTo>
                    <a:pt x="8500" y="0"/>
                  </a:lnTo>
                  <a:lnTo>
                    <a:pt x="3727" y="0"/>
                  </a:lnTo>
                  <a:lnTo>
                    <a:pt x="3727" y="0"/>
                  </a:lnTo>
                  <a:lnTo>
                    <a:pt x="3629" y="25"/>
                  </a:lnTo>
                  <a:lnTo>
                    <a:pt x="3532" y="49"/>
                  </a:lnTo>
                  <a:lnTo>
                    <a:pt x="3434" y="98"/>
                  </a:lnTo>
                  <a:lnTo>
                    <a:pt x="3361" y="146"/>
                  </a:lnTo>
                  <a:lnTo>
                    <a:pt x="3313" y="220"/>
                  </a:lnTo>
                  <a:lnTo>
                    <a:pt x="3240" y="293"/>
                  </a:lnTo>
                  <a:lnTo>
                    <a:pt x="3215" y="390"/>
                  </a:lnTo>
                  <a:lnTo>
                    <a:pt x="3191" y="487"/>
                  </a:lnTo>
                  <a:lnTo>
                    <a:pt x="3191" y="487"/>
                  </a:lnTo>
                  <a:lnTo>
                    <a:pt x="3215" y="1072"/>
                  </a:lnTo>
                  <a:lnTo>
                    <a:pt x="1072" y="1072"/>
                  </a:lnTo>
                  <a:lnTo>
                    <a:pt x="1072" y="1072"/>
                  </a:lnTo>
                  <a:lnTo>
                    <a:pt x="853" y="1096"/>
                  </a:lnTo>
                  <a:lnTo>
                    <a:pt x="658" y="1145"/>
                  </a:lnTo>
                  <a:lnTo>
                    <a:pt x="487" y="1242"/>
                  </a:lnTo>
                  <a:lnTo>
                    <a:pt x="317" y="1389"/>
                  </a:lnTo>
                  <a:lnTo>
                    <a:pt x="195" y="1535"/>
                  </a:lnTo>
                  <a:lnTo>
                    <a:pt x="98" y="1730"/>
                  </a:lnTo>
                  <a:lnTo>
                    <a:pt x="25" y="1924"/>
                  </a:lnTo>
                  <a:lnTo>
                    <a:pt x="0" y="2144"/>
                  </a:lnTo>
                  <a:lnTo>
                    <a:pt x="0" y="2144"/>
                  </a:lnTo>
                  <a:lnTo>
                    <a:pt x="25" y="2606"/>
                  </a:lnTo>
                  <a:lnTo>
                    <a:pt x="49" y="3069"/>
                  </a:lnTo>
                  <a:lnTo>
                    <a:pt x="98" y="3507"/>
                  </a:lnTo>
                  <a:lnTo>
                    <a:pt x="171" y="3946"/>
                  </a:lnTo>
                  <a:lnTo>
                    <a:pt x="268" y="4336"/>
                  </a:lnTo>
                  <a:lnTo>
                    <a:pt x="366" y="4725"/>
                  </a:lnTo>
                  <a:lnTo>
                    <a:pt x="487" y="5115"/>
                  </a:lnTo>
                  <a:lnTo>
                    <a:pt x="634" y="5480"/>
                  </a:lnTo>
                  <a:lnTo>
                    <a:pt x="780" y="5821"/>
                  </a:lnTo>
                  <a:lnTo>
                    <a:pt x="926" y="6138"/>
                  </a:lnTo>
                  <a:lnTo>
                    <a:pt x="1096" y="6454"/>
                  </a:lnTo>
                  <a:lnTo>
                    <a:pt x="1291" y="6747"/>
                  </a:lnTo>
                  <a:lnTo>
                    <a:pt x="1462" y="7039"/>
                  </a:lnTo>
                  <a:lnTo>
                    <a:pt x="1656" y="7307"/>
                  </a:lnTo>
                  <a:lnTo>
                    <a:pt x="2071" y="7794"/>
                  </a:lnTo>
                  <a:lnTo>
                    <a:pt x="2509" y="8232"/>
                  </a:lnTo>
                  <a:lnTo>
                    <a:pt x="2923" y="8598"/>
                  </a:lnTo>
                  <a:lnTo>
                    <a:pt x="3337" y="8914"/>
                  </a:lnTo>
                  <a:lnTo>
                    <a:pt x="3751" y="9158"/>
                  </a:lnTo>
                  <a:lnTo>
                    <a:pt x="4141" y="9353"/>
                  </a:lnTo>
                  <a:lnTo>
                    <a:pt x="4506" y="9499"/>
                  </a:lnTo>
                  <a:lnTo>
                    <a:pt x="4823" y="9596"/>
                  </a:lnTo>
                  <a:lnTo>
                    <a:pt x="5091" y="9645"/>
                  </a:lnTo>
                  <a:lnTo>
                    <a:pt x="5091" y="9645"/>
                  </a:lnTo>
                  <a:lnTo>
                    <a:pt x="5407" y="10108"/>
                  </a:lnTo>
                  <a:lnTo>
                    <a:pt x="5748" y="10546"/>
                  </a:lnTo>
                  <a:lnTo>
                    <a:pt x="5919" y="10717"/>
                  </a:lnTo>
                  <a:lnTo>
                    <a:pt x="6113" y="10887"/>
                  </a:lnTo>
                  <a:lnTo>
                    <a:pt x="6308" y="11057"/>
                  </a:lnTo>
                  <a:lnTo>
                    <a:pt x="6527" y="11204"/>
                  </a:lnTo>
                  <a:lnTo>
                    <a:pt x="6747" y="11325"/>
                  </a:lnTo>
                  <a:lnTo>
                    <a:pt x="6966" y="11447"/>
                  </a:lnTo>
                  <a:lnTo>
                    <a:pt x="7209" y="11545"/>
                  </a:lnTo>
                  <a:lnTo>
                    <a:pt x="7453" y="11618"/>
                  </a:lnTo>
                  <a:lnTo>
                    <a:pt x="7697" y="11691"/>
                  </a:lnTo>
                  <a:lnTo>
                    <a:pt x="7964" y="11739"/>
                  </a:lnTo>
                  <a:lnTo>
                    <a:pt x="8232" y="11764"/>
                  </a:lnTo>
                  <a:lnTo>
                    <a:pt x="8500" y="11764"/>
                  </a:lnTo>
                  <a:lnTo>
                    <a:pt x="8500" y="11764"/>
                  </a:lnTo>
                  <a:lnTo>
                    <a:pt x="8768" y="11764"/>
                  </a:lnTo>
                  <a:lnTo>
                    <a:pt x="9036" y="11739"/>
                  </a:lnTo>
                  <a:lnTo>
                    <a:pt x="9304" y="11691"/>
                  </a:lnTo>
                  <a:lnTo>
                    <a:pt x="9547" y="11618"/>
                  </a:lnTo>
                  <a:lnTo>
                    <a:pt x="9791" y="11545"/>
                  </a:lnTo>
                  <a:lnTo>
                    <a:pt x="10035" y="11447"/>
                  </a:lnTo>
                  <a:lnTo>
                    <a:pt x="10254" y="11325"/>
                  </a:lnTo>
                  <a:lnTo>
                    <a:pt x="10473" y="11204"/>
                  </a:lnTo>
                  <a:lnTo>
                    <a:pt x="10692" y="11057"/>
                  </a:lnTo>
                  <a:lnTo>
                    <a:pt x="10887" y="10887"/>
                  </a:lnTo>
                  <a:lnTo>
                    <a:pt x="11082" y="10717"/>
                  </a:lnTo>
                  <a:lnTo>
                    <a:pt x="11252" y="10546"/>
                  </a:lnTo>
                  <a:lnTo>
                    <a:pt x="11593" y="10108"/>
                  </a:lnTo>
                  <a:lnTo>
                    <a:pt x="11910" y="9645"/>
                  </a:lnTo>
                  <a:lnTo>
                    <a:pt x="11910" y="9645"/>
                  </a:lnTo>
                  <a:lnTo>
                    <a:pt x="12178" y="9596"/>
                  </a:lnTo>
                  <a:lnTo>
                    <a:pt x="12494" y="9523"/>
                  </a:lnTo>
                  <a:lnTo>
                    <a:pt x="12860" y="9377"/>
                  </a:lnTo>
                  <a:lnTo>
                    <a:pt x="13249" y="9182"/>
                  </a:lnTo>
                  <a:lnTo>
                    <a:pt x="13663" y="8939"/>
                  </a:lnTo>
                  <a:lnTo>
                    <a:pt x="14077" y="8622"/>
                  </a:lnTo>
                  <a:lnTo>
                    <a:pt x="14516" y="8257"/>
                  </a:lnTo>
                  <a:lnTo>
                    <a:pt x="14930" y="7843"/>
                  </a:lnTo>
                  <a:lnTo>
                    <a:pt x="15344" y="7356"/>
                  </a:lnTo>
                  <a:lnTo>
                    <a:pt x="15539" y="7088"/>
                  </a:lnTo>
                  <a:lnTo>
                    <a:pt x="15709" y="6795"/>
                  </a:lnTo>
                  <a:lnTo>
                    <a:pt x="15904" y="6503"/>
                  </a:lnTo>
                  <a:lnTo>
                    <a:pt x="16075" y="6186"/>
                  </a:lnTo>
                  <a:lnTo>
                    <a:pt x="16221" y="5870"/>
                  </a:lnTo>
                  <a:lnTo>
                    <a:pt x="16367" y="5505"/>
                  </a:lnTo>
                  <a:lnTo>
                    <a:pt x="16513" y="5164"/>
                  </a:lnTo>
                  <a:lnTo>
                    <a:pt x="16635" y="4774"/>
                  </a:lnTo>
                  <a:lnTo>
                    <a:pt x="16732" y="4384"/>
                  </a:lnTo>
                  <a:lnTo>
                    <a:pt x="16830" y="3970"/>
                  </a:lnTo>
                  <a:lnTo>
                    <a:pt x="16903" y="3532"/>
                  </a:lnTo>
                  <a:lnTo>
                    <a:pt x="16951" y="3093"/>
                  </a:lnTo>
                  <a:lnTo>
                    <a:pt x="16976" y="2606"/>
                  </a:lnTo>
                  <a:lnTo>
                    <a:pt x="17000" y="2144"/>
                  </a:lnTo>
                  <a:lnTo>
                    <a:pt x="17000" y="2144"/>
                  </a:lnTo>
                  <a:lnTo>
                    <a:pt x="16976" y="1924"/>
                  </a:lnTo>
                  <a:lnTo>
                    <a:pt x="16903" y="1730"/>
                  </a:lnTo>
                  <a:lnTo>
                    <a:pt x="16805" y="1535"/>
                  </a:lnTo>
                  <a:lnTo>
                    <a:pt x="16683" y="1389"/>
                  </a:lnTo>
                  <a:lnTo>
                    <a:pt x="16513" y="1242"/>
                  </a:lnTo>
                  <a:lnTo>
                    <a:pt x="16343" y="1145"/>
                  </a:lnTo>
                  <a:lnTo>
                    <a:pt x="16148" y="1096"/>
                  </a:lnTo>
                  <a:lnTo>
                    <a:pt x="15928" y="1072"/>
                  </a:lnTo>
                  <a:lnTo>
                    <a:pt x="15928" y="1072"/>
                  </a:lnTo>
                  <a:close/>
                  <a:moveTo>
                    <a:pt x="1072" y="2144"/>
                  </a:moveTo>
                  <a:lnTo>
                    <a:pt x="3240" y="2144"/>
                  </a:lnTo>
                  <a:lnTo>
                    <a:pt x="3240" y="2144"/>
                  </a:lnTo>
                  <a:lnTo>
                    <a:pt x="3288" y="3118"/>
                  </a:lnTo>
                  <a:lnTo>
                    <a:pt x="3361" y="4019"/>
                  </a:lnTo>
                  <a:lnTo>
                    <a:pt x="3483" y="4823"/>
                  </a:lnTo>
                  <a:lnTo>
                    <a:pt x="3605" y="5602"/>
                  </a:lnTo>
                  <a:lnTo>
                    <a:pt x="3775" y="6333"/>
                  </a:lnTo>
                  <a:lnTo>
                    <a:pt x="3995" y="7039"/>
                  </a:lnTo>
                  <a:lnTo>
                    <a:pt x="4214" y="7745"/>
                  </a:lnTo>
                  <a:lnTo>
                    <a:pt x="4506" y="8451"/>
                  </a:lnTo>
                  <a:lnTo>
                    <a:pt x="4506" y="8451"/>
                  </a:lnTo>
                  <a:lnTo>
                    <a:pt x="4262" y="8378"/>
                  </a:lnTo>
                  <a:lnTo>
                    <a:pt x="4043" y="8281"/>
                  </a:lnTo>
                  <a:lnTo>
                    <a:pt x="3824" y="8159"/>
                  </a:lnTo>
                  <a:lnTo>
                    <a:pt x="3629" y="8037"/>
                  </a:lnTo>
                  <a:lnTo>
                    <a:pt x="3434" y="7891"/>
                  </a:lnTo>
                  <a:lnTo>
                    <a:pt x="3240" y="7745"/>
                  </a:lnTo>
                  <a:lnTo>
                    <a:pt x="2899" y="7404"/>
                  </a:lnTo>
                  <a:lnTo>
                    <a:pt x="2582" y="7015"/>
                  </a:lnTo>
                  <a:lnTo>
                    <a:pt x="2290" y="6601"/>
                  </a:lnTo>
                  <a:lnTo>
                    <a:pt x="2046" y="6186"/>
                  </a:lnTo>
                  <a:lnTo>
                    <a:pt x="1827" y="5724"/>
                  </a:lnTo>
                  <a:lnTo>
                    <a:pt x="1632" y="5237"/>
                  </a:lnTo>
                  <a:lnTo>
                    <a:pt x="1486" y="4774"/>
                  </a:lnTo>
                  <a:lnTo>
                    <a:pt x="1340" y="4287"/>
                  </a:lnTo>
                  <a:lnTo>
                    <a:pt x="1242" y="3824"/>
                  </a:lnTo>
                  <a:lnTo>
                    <a:pt x="1169" y="3361"/>
                  </a:lnTo>
                  <a:lnTo>
                    <a:pt x="1121" y="2923"/>
                  </a:lnTo>
                  <a:lnTo>
                    <a:pt x="1072" y="2509"/>
                  </a:lnTo>
                  <a:lnTo>
                    <a:pt x="1072" y="2144"/>
                  </a:lnTo>
                  <a:lnTo>
                    <a:pt x="1072" y="2144"/>
                  </a:lnTo>
                  <a:close/>
                  <a:moveTo>
                    <a:pt x="10595" y="4628"/>
                  </a:moveTo>
                  <a:lnTo>
                    <a:pt x="9718" y="5407"/>
                  </a:lnTo>
                  <a:lnTo>
                    <a:pt x="9718" y="5407"/>
                  </a:lnTo>
                  <a:lnTo>
                    <a:pt x="9669" y="5480"/>
                  </a:lnTo>
                  <a:lnTo>
                    <a:pt x="9621" y="5578"/>
                  </a:lnTo>
                  <a:lnTo>
                    <a:pt x="9596" y="5675"/>
                  </a:lnTo>
                  <a:lnTo>
                    <a:pt x="9596" y="5772"/>
                  </a:lnTo>
                  <a:lnTo>
                    <a:pt x="9864" y="6941"/>
                  </a:lnTo>
                  <a:lnTo>
                    <a:pt x="9864" y="6941"/>
                  </a:lnTo>
                  <a:lnTo>
                    <a:pt x="9864" y="7015"/>
                  </a:lnTo>
                  <a:lnTo>
                    <a:pt x="9840" y="7063"/>
                  </a:lnTo>
                  <a:lnTo>
                    <a:pt x="9791" y="7063"/>
                  </a:lnTo>
                  <a:lnTo>
                    <a:pt x="9718" y="7039"/>
                  </a:lnTo>
                  <a:lnTo>
                    <a:pt x="8695" y="6454"/>
                  </a:lnTo>
                  <a:lnTo>
                    <a:pt x="8695" y="6454"/>
                  </a:lnTo>
                  <a:lnTo>
                    <a:pt x="8598" y="6406"/>
                  </a:lnTo>
                  <a:lnTo>
                    <a:pt x="8500" y="6406"/>
                  </a:lnTo>
                  <a:lnTo>
                    <a:pt x="8403" y="6406"/>
                  </a:lnTo>
                  <a:lnTo>
                    <a:pt x="8305" y="6454"/>
                  </a:lnTo>
                  <a:lnTo>
                    <a:pt x="7282" y="7039"/>
                  </a:lnTo>
                  <a:lnTo>
                    <a:pt x="7282" y="7039"/>
                  </a:lnTo>
                  <a:lnTo>
                    <a:pt x="7209" y="7063"/>
                  </a:lnTo>
                  <a:lnTo>
                    <a:pt x="7161" y="7063"/>
                  </a:lnTo>
                  <a:lnTo>
                    <a:pt x="7136" y="7015"/>
                  </a:lnTo>
                  <a:lnTo>
                    <a:pt x="7136" y="6941"/>
                  </a:lnTo>
                  <a:lnTo>
                    <a:pt x="7404" y="5772"/>
                  </a:lnTo>
                  <a:lnTo>
                    <a:pt x="7404" y="5772"/>
                  </a:lnTo>
                  <a:lnTo>
                    <a:pt x="7404" y="5675"/>
                  </a:lnTo>
                  <a:lnTo>
                    <a:pt x="7380" y="5578"/>
                  </a:lnTo>
                  <a:lnTo>
                    <a:pt x="7331" y="5480"/>
                  </a:lnTo>
                  <a:lnTo>
                    <a:pt x="7282" y="5407"/>
                  </a:lnTo>
                  <a:lnTo>
                    <a:pt x="6406" y="4628"/>
                  </a:lnTo>
                  <a:lnTo>
                    <a:pt x="6406" y="4628"/>
                  </a:lnTo>
                  <a:lnTo>
                    <a:pt x="6357" y="4579"/>
                  </a:lnTo>
                  <a:lnTo>
                    <a:pt x="6333" y="4506"/>
                  </a:lnTo>
                  <a:lnTo>
                    <a:pt x="6381" y="4482"/>
                  </a:lnTo>
                  <a:lnTo>
                    <a:pt x="6454" y="4457"/>
                  </a:lnTo>
                  <a:lnTo>
                    <a:pt x="7623" y="4336"/>
                  </a:lnTo>
                  <a:lnTo>
                    <a:pt x="7623" y="4336"/>
                  </a:lnTo>
                  <a:lnTo>
                    <a:pt x="7721" y="4311"/>
                  </a:lnTo>
                  <a:lnTo>
                    <a:pt x="7818" y="4262"/>
                  </a:lnTo>
                  <a:lnTo>
                    <a:pt x="7891" y="4189"/>
                  </a:lnTo>
                  <a:lnTo>
                    <a:pt x="7940" y="4116"/>
                  </a:lnTo>
                  <a:lnTo>
                    <a:pt x="8403" y="3045"/>
                  </a:lnTo>
                  <a:lnTo>
                    <a:pt x="8403" y="3045"/>
                  </a:lnTo>
                  <a:lnTo>
                    <a:pt x="8452" y="2972"/>
                  </a:lnTo>
                  <a:lnTo>
                    <a:pt x="8500" y="2947"/>
                  </a:lnTo>
                  <a:lnTo>
                    <a:pt x="8549" y="2972"/>
                  </a:lnTo>
                  <a:lnTo>
                    <a:pt x="8598" y="3045"/>
                  </a:lnTo>
                  <a:lnTo>
                    <a:pt x="9060" y="4116"/>
                  </a:lnTo>
                  <a:lnTo>
                    <a:pt x="9060" y="4116"/>
                  </a:lnTo>
                  <a:lnTo>
                    <a:pt x="9109" y="4189"/>
                  </a:lnTo>
                  <a:lnTo>
                    <a:pt x="9182" y="4262"/>
                  </a:lnTo>
                  <a:lnTo>
                    <a:pt x="9280" y="4311"/>
                  </a:lnTo>
                  <a:lnTo>
                    <a:pt x="9377" y="4336"/>
                  </a:lnTo>
                  <a:lnTo>
                    <a:pt x="10546" y="4457"/>
                  </a:lnTo>
                  <a:lnTo>
                    <a:pt x="10546" y="4457"/>
                  </a:lnTo>
                  <a:lnTo>
                    <a:pt x="10619" y="4482"/>
                  </a:lnTo>
                  <a:lnTo>
                    <a:pt x="10668" y="4506"/>
                  </a:lnTo>
                  <a:lnTo>
                    <a:pt x="10643" y="4579"/>
                  </a:lnTo>
                  <a:lnTo>
                    <a:pt x="10595" y="4628"/>
                  </a:lnTo>
                  <a:lnTo>
                    <a:pt x="10595" y="4628"/>
                  </a:lnTo>
                  <a:close/>
                  <a:moveTo>
                    <a:pt x="12494" y="8451"/>
                  </a:moveTo>
                  <a:lnTo>
                    <a:pt x="12494" y="8451"/>
                  </a:lnTo>
                  <a:lnTo>
                    <a:pt x="12787" y="7745"/>
                  </a:lnTo>
                  <a:lnTo>
                    <a:pt x="13006" y="7039"/>
                  </a:lnTo>
                  <a:lnTo>
                    <a:pt x="13225" y="6333"/>
                  </a:lnTo>
                  <a:lnTo>
                    <a:pt x="13396" y="5602"/>
                  </a:lnTo>
                  <a:lnTo>
                    <a:pt x="13517" y="4823"/>
                  </a:lnTo>
                  <a:lnTo>
                    <a:pt x="13639" y="4019"/>
                  </a:lnTo>
                  <a:lnTo>
                    <a:pt x="13712" y="3118"/>
                  </a:lnTo>
                  <a:lnTo>
                    <a:pt x="13761" y="2144"/>
                  </a:lnTo>
                  <a:lnTo>
                    <a:pt x="15928" y="2144"/>
                  </a:lnTo>
                  <a:lnTo>
                    <a:pt x="15928" y="2144"/>
                  </a:lnTo>
                  <a:lnTo>
                    <a:pt x="15928" y="2509"/>
                  </a:lnTo>
                  <a:lnTo>
                    <a:pt x="15880" y="2923"/>
                  </a:lnTo>
                  <a:lnTo>
                    <a:pt x="15831" y="3361"/>
                  </a:lnTo>
                  <a:lnTo>
                    <a:pt x="15758" y="3824"/>
                  </a:lnTo>
                  <a:lnTo>
                    <a:pt x="15661" y="4287"/>
                  </a:lnTo>
                  <a:lnTo>
                    <a:pt x="15514" y="4774"/>
                  </a:lnTo>
                  <a:lnTo>
                    <a:pt x="15368" y="5237"/>
                  </a:lnTo>
                  <a:lnTo>
                    <a:pt x="15173" y="5724"/>
                  </a:lnTo>
                  <a:lnTo>
                    <a:pt x="14954" y="6186"/>
                  </a:lnTo>
                  <a:lnTo>
                    <a:pt x="14711" y="6601"/>
                  </a:lnTo>
                  <a:lnTo>
                    <a:pt x="14418" y="7015"/>
                  </a:lnTo>
                  <a:lnTo>
                    <a:pt x="14102" y="7404"/>
                  </a:lnTo>
                  <a:lnTo>
                    <a:pt x="13761" y="7745"/>
                  </a:lnTo>
                  <a:lnTo>
                    <a:pt x="13566" y="7891"/>
                  </a:lnTo>
                  <a:lnTo>
                    <a:pt x="13371" y="8037"/>
                  </a:lnTo>
                  <a:lnTo>
                    <a:pt x="13176" y="8159"/>
                  </a:lnTo>
                  <a:lnTo>
                    <a:pt x="12957" y="8281"/>
                  </a:lnTo>
                  <a:lnTo>
                    <a:pt x="12738" y="8378"/>
                  </a:lnTo>
                  <a:lnTo>
                    <a:pt x="12494" y="8451"/>
                  </a:lnTo>
                  <a:lnTo>
                    <a:pt x="12494" y="8451"/>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15" name="Google Shape;715;p50"/>
          <p:cNvGrpSpPr/>
          <p:nvPr/>
        </p:nvGrpSpPr>
        <p:grpSpPr>
          <a:xfrm>
            <a:off x="5215974" y="1492657"/>
            <a:ext cx="359272" cy="376691"/>
            <a:chOff x="5961125" y="1623900"/>
            <a:chExt cx="427450" cy="448175"/>
          </a:xfrm>
        </p:grpSpPr>
        <p:sp>
          <p:nvSpPr>
            <p:cNvPr id="716" name="Google Shape;716;p50"/>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7" name="Google Shape;717;p50"/>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8" name="Google Shape;718;p50"/>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9" name="Google Shape;719;p50"/>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0" name="Google Shape;720;p50"/>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1" name="Google Shape;721;p50"/>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2" name="Google Shape;722;p50"/>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23" name="Google Shape;723;p50"/>
          <p:cNvGrpSpPr/>
          <p:nvPr/>
        </p:nvGrpSpPr>
        <p:grpSpPr>
          <a:xfrm>
            <a:off x="5768666" y="1502386"/>
            <a:ext cx="383835" cy="363369"/>
            <a:chOff x="6618700" y="1635475"/>
            <a:chExt cx="456675" cy="432325"/>
          </a:xfrm>
        </p:grpSpPr>
        <p:sp>
          <p:nvSpPr>
            <p:cNvPr id="724" name="Google Shape;724;p50"/>
            <p:cNvSpPr/>
            <p:nvPr/>
          </p:nvSpPr>
          <p:spPr>
            <a:xfrm>
              <a:off x="6663775" y="1904000"/>
              <a:ext cx="117525" cy="163800"/>
            </a:xfrm>
            <a:custGeom>
              <a:avLst/>
              <a:gdLst/>
              <a:ahLst/>
              <a:cxnLst/>
              <a:rect l="l" t="t" r="r" b="b"/>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5" name="Google Shape;725;p50"/>
            <p:cNvSpPr/>
            <p:nvPr/>
          </p:nvSpPr>
          <p:spPr>
            <a:xfrm>
              <a:off x="7046125" y="1775525"/>
              <a:ext cx="29250" cy="99275"/>
            </a:xfrm>
            <a:custGeom>
              <a:avLst/>
              <a:gdLst/>
              <a:ahLst/>
              <a:cxnLst/>
              <a:rect l="l" t="t" r="r" b="b"/>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6" name="Google Shape;726;p50"/>
            <p:cNvSpPr/>
            <p:nvPr/>
          </p:nvSpPr>
          <p:spPr>
            <a:xfrm>
              <a:off x="6618700" y="1751775"/>
              <a:ext cx="96850" cy="146750"/>
            </a:xfrm>
            <a:custGeom>
              <a:avLst/>
              <a:gdLst/>
              <a:ahLst/>
              <a:cxnLst/>
              <a:rect l="l" t="t" r="r" b="b"/>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7" name="Google Shape;727;p50"/>
            <p:cNvSpPr/>
            <p:nvPr/>
          </p:nvSpPr>
          <p:spPr>
            <a:xfrm>
              <a:off x="6721600" y="1660450"/>
              <a:ext cx="278900" cy="329425"/>
            </a:xfrm>
            <a:custGeom>
              <a:avLst/>
              <a:gdLst/>
              <a:ahLst/>
              <a:cxnLst/>
              <a:rect l="l" t="t" r="r" b="b"/>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8" name="Google Shape;728;p50"/>
            <p:cNvSpPr/>
            <p:nvPr/>
          </p:nvSpPr>
          <p:spPr>
            <a:xfrm>
              <a:off x="7006550" y="1635475"/>
              <a:ext cx="34750" cy="378750"/>
            </a:xfrm>
            <a:custGeom>
              <a:avLst/>
              <a:gdLst/>
              <a:ahLst/>
              <a:cxnLst/>
              <a:rect l="l" t="t" r="r" b="b"/>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29" name="Google Shape;729;p50"/>
          <p:cNvGrpSpPr/>
          <p:nvPr/>
        </p:nvGrpSpPr>
        <p:grpSpPr>
          <a:xfrm>
            <a:off x="723754" y="2085798"/>
            <a:ext cx="304009" cy="326513"/>
            <a:chOff x="616425" y="2329600"/>
            <a:chExt cx="361700" cy="388475"/>
          </a:xfrm>
        </p:grpSpPr>
        <p:sp>
          <p:nvSpPr>
            <p:cNvPr id="730" name="Google Shape;730;p50"/>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1" name="Google Shape;731;p50"/>
            <p:cNvSpPr/>
            <p:nvPr/>
          </p:nvSpPr>
          <p:spPr>
            <a:xfrm>
              <a:off x="704725" y="2545750"/>
              <a:ext cx="185125" cy="25"/>
            </a:xfrm>
            <a:custGeom>
              <a:avLst/>
              <a:gdLst/>
              <a:ahLst/>
              <a:cxnLst/>
              <a:rect l="l" t="t" r="r" b="b"/>
              <a:pathLst>
                <a:path w="7405" h="1" fill="none" extrusionOk="0">
                  <a:moveTo>
                    <a:pt x="7404" y="0"/>
                  </a:moveTo>
                  <a:lnTo>
                    <a:pt x="0"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2" name="Google Shape;732;p50"/>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3" name="Google Shape;733;p50"/>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4" name="Google Shape;734;p50"/>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5" name="Google Shape;735;p50"/>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6" name="Google Shape;736;p50"/>
            <p:cNvSpPr/>
            <p:nvPr/>
          </p:nvSpPr>
          <p:spPr>
            <a:xfrm>
              <a:off x="766825" y="2388050"/>
              <a:ext cx="60925" cy="25"/>
            </a:xfrm>
            <a:custGeom>
              <a:avLst/>
              <a:gdLst/>
              <a:ahLst/>
              <a:cxnLst/>
              <a:rect l="l" t="t" r="r" b="b"/>
              <a:pathLst>
                <a:path w="2437" h="1" fill="none" extrusionOk="0">
                  <a:moveTo>
                    <a:pt x="2436" y="0"/>
                  </a:moveTo>
                  <a:lnTo>
                    <a:pt x="1"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7" name="Google Shape;737;p50"/>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38" name="Google Shape;738;p50"/>
          <p:cNvGrpSpPr/>
          <p:nvPr/>
        </p:nvGrpSpPr>
        <p:grpSpPr>
          <a:xfrm>
            <a:off x="1280564" y="2088866"/>
            <a:ext cx="320378" cy="320378"/>
            <a:chOff x="1278900" y="2333250"/>
            <a:chExt cx="381175" cy="381175"/>
          </a:xfrm>
        </p:grpSpPr>
        <p:sp>
          <p:nvSpPr>
            <p:cNvPr id="739" name="Google Shape;739;p50"/>
            <p:cNvSpPr/>
            <p:nvPr/>
          </p:nvSpPr>
          <p:spPr>
            <a:xfrm>
              <a:off x="1278900" y="2333250"/>
              <a:ext cx="381175" cy="381175"/>
            </a:xfrm>
            <a:custGeom>
              <a:avLst/>
              <a:gdLst/>
              <a:ahLst/>
              <a:cxnLst/>
              <a:rect l="l" t="t" r="r" b="b"/>
              <a:pathLst>
                <a:path w="15247" h="15247" fill="none" extrusionOk="0">
                  <a:moveTo>
                    <a:pt x="7623" y="0"/>
                  </a:moveTo>
                  <a:lnTo>
                    <a:pt x="7623" y="0"/>
                  </a:lnTo>
                  <a:lnTo>
                    <a:pt x="7233" y="0"/>
                  </a:lnTo>
                  <a:lnTo>
                    <a:pt x="6844" y="49"/>
                  </a:lnTo>
                  <a:lnTo>
                    <a:pt x="6454" y="98"/>
                  </a:lnTo>
                  <a:lnTo>
                    <a:pt x="6089" y="147"/>
                  </a:lnTo>
                  <a:lnTo>
                    <a:pt x="5723" y="244"/>
                  </a:lnTo>
                  <a:lnTo>
                    <a:pt x="5358" y="341"/>
                  </a:lnTo>
                  <a:lnTo>
                    <a:pt x="4993" y="463"/>
                  </a:lnTo>
                  <a:lnTo>
                    <a:pt x="4652" y="609"/>
                  </a:lnTo>
                  <a:lnTo>
                    <a:pt x="4311" y="755"/>
                  </a:lnTo>
                  <a:lnTo>
                    <a:pt x="3994" y="926"/>
                  </a:lnTo>
                  <a:lnTo>
                    <a:pt x="3678" y="1096"/>
                  </a:lnTo>
                  <a:lnTo>
                    <a:pt x="3361" y="1291"/>
                  </a:lnTo>
                  <a:lnTo>
                    <a:pt x="3069" y="1510"/>
                  </a:lnTo>
                  <a:lnTo>
                    <a:pt x="2777" y="1730"/>
                  </a:lnTo>
                  <a:lnTo>
                    <a:pt x="2509" y="1973"/>
                  </a:lnTo>
                  <a:lnTo>
                    <a:pt x="2241" y="2241"/>
                  </a:lnTo>
                  <a:lnTo>
                    <a:pt x="1973" y="2509"/>
                  </a:lnTo>
                  <a:lnTo>
                    <a:pt x="1729" y="2777"/>
                  </a:lnTo>
                  <a:lnTo>
                    <a:pt x="1510" y="3069"/>
                  </a:lnTo>
                  <a:lnTo>
                    <a:pt x="1291" y="3361"/>
                  </a:lnTo>
                  <a:lnTo>
                    <a:pt x="1096" y="3678"/>
                  </a:lnTo>
                  <a:lnTo>
                    <a:pt x="926" y="3995"/>
                  </a:lnTo>
                  <a:lnTo>
                    <a:pt x="755" y="4311"/>
                  </a:lnTo>
                  <a:lnTo>
                    <a:pt x="609" y="4652"/>
                  </a:lnTo>
                  <a:lnTo>
                    <a:pt x="463" y="4993"/>
                  </a:lnTo>
                  <a:lnTo>
                    <a:pt x="341" y="5358"/>
                  </a:lnTo>
                  <a:lnTo>
                    <a:pt x="244" y="5724"/>
                  </a:lnTo>
                  <a:lnTo>
                    <a:pt x="146" y="6089"/>
                  </a:lnTo>
                  <a:lnTo>
                    <a:pt x="97" y="6454"/>
                  </a:lnTo>
                  <a:lnTo>
                    <a:pt x="49" y="6844"/>
                  </a:lnTo>
                  <a:lnTo>
                    <a:pt x="0" y="7234"/>
                  </a:lnTo>
                  <a:lnTo>
                    <a:pt x="0" y="7623"/>
                  </a:lnTo>
                  <a:lnTo>
                    <a:pt x="0" y="7623"/>
                  </a:lnTo>
                  <a:lnTo>
                    <a:pt x="0" y="8013"/>
                  </a:lnTo>
                  <a:lnTo>
                    <a:pt x="49" y="8403"/>
                  </a:lnTo>
                  <a:lnTo>
                    <a:pt x="97" y="8793"/>
                  </a:lnTo>
                  <a:lnTo>
                    <a:pt x="146" y="9158"/>
                  </a:lnTo>
                  <a:lnTo>
                    <a:pt x="244" y="9523"/>
                  </a:lnTo>
                  <a:lnTo>
                    <a:pt x="341" y="9889"/>
                  </a:lnTo>
                  <a:lnTo>
                    <a:pt x="463" y="10254"/>
                  </a:lnTo>
                  <a:lnTo>
                    <a:pt x="609" y="10595"/>
                  </a:lnTo>
                  <a:lnTo>
                    <a:pt x="755" y="10936"/>
                  </a:lnTo>
                  <a:lnTo>
                    <a:pt x="926" y="11252"/>
                  </a:lnTo>
                  <a:lnTo>
                    <a:pt x="1096" y="11569"/>
                  </a:lnTo>
                  <a:lnTo>
                    <a:pt x="1291" y="11886"/>
                  </a:lnTo>
                  <a:lnTo>
                    <a:pt x="1510" y="12178"/>
                  </a:lnTo>
                  <a:lnTo>
                    <a:pt x="1729" y="12470"/>
                  </a:lnTo>
                  <a:lnTo>
                    <a:pt x="1973" y="12738"/>
                  </a:lnTo>
                  <a:lnTo>
                    <a:pt x="2241" y="13006"/>
                  </a:lnTo>
                  <a:lnTo>
                    <a:pt x="2509" y="13274"/>
                  </a:lnTo>
                  <a:lnTo>
                    <a:pt x="2777" y="13517"/>
                  </a:lnTo>
                  <a:lnTo>
                    <a:pt x="3069" y="13737"/>
                  </a:lnTo>
                  <a:lnTo>
                    <a:pt x="3361" y="13956"/>
                  </a:lnTo>
                  <a:lnTo>
                    <a:pt x="3678" y="14151"/>
                  </a:lnTo>
                  <a:lnTo>
                    <a:pt x="3994" y="14321"/>
                  </a:lnTo>
                  <a:lnTo>
                    <a:pt x="4311" y="14492"/>
                  </a:lnTo>
                  <a:lnTo>
                    <a:pt x="4652" y="14638"/>
                  </a:lnTo>
                  <a:lnTo>
                    <a:pt x="4993" y="14784"/>
                  </a:lnTo>
                  <a:lnTo>
                    <a:pt x="5358" y="14906"/>
                  </a:lnTo>
                  <a:lnTo>
                    <a:pt x="5723" y="15003"/>
                  </a:lnTo>
                  <a:lnTo>
                    <a:pt x="6089" y="15100"/>
                  </a:lnTo>
                  <a:lnTo>
                    <a:pt x="6454" y="15149"/>
                  </a:lnTo>
                  <a:lnTo>
                    <a:pt x="6844" y="15198"/>
                  </a:lnTo>
                  <a:lnTo>
                    <a:pt x="7233" y="15247"/>
                  </a:lnTo>
                  <a:lnTo>
                    <a:pt x="7623" y="15247"/>
                  </a:lnTo>
                  <a:lnTo>
                    <a:pt x="7623" y="15247"/>
                  </a:lnTo>
                  <a:lnTo>
                    <a:pt x="8013" y="15247"/>
                  </a:lnTo>
                  <a:lnTo>
                    <a:pt x="8403" y="15198"/>
                  </a:lnTo>
                  <a:lnTo>
                    <a:pt x="8792" y="15149"/>
                  </a:lnTo>
                  <a:lnTo>
                    <a:pt x="9158" y="15100"/>
                  </a:lnTo>
                  <a:lnTo>
                    <a:pt x="9523" y="15003"/>
                  </a:lnTo>
                  <a:lnTo>
                    <a:pt x="9888" y="14906"/>
                  </a:lnTo>
                  <a:lnTo>
                    <a:pt x="10253" y="14784"/>
                  </a:lnTo>
                  <a:lnTo>
                    <a:pt x="10594" y="14638"/>
                  </a:lnTo>
                  <a:lnTo>
                    <a:pt x="10935" y="14492"/>
                  </a:lnTo>
                  <a:lnTo>
                    <a:pt x="11252" y="14321"/>
                  </a:lnTo>
                  <a:lnTo>
                    <a:pt x="11569" y="14151"/>
                  </a:lnTo>
                  <a:lnTo>
                    <a:pt x="11885" y="13956"/>
                  </a:lnTo>
                  <a:lnTo>
                    <a:pt x="12178" y="13737"/>
                  </a:lnTo>
                  <a:lnTo>
                    <a:pt x="12470" y="13517"/>
                  </a:lnTo>
                  <a:lnTo>
                    <a:pt x="12738" y="13274"/>
                  </a:lnTo>
                  <a:lnTo>
                    <a:pt x="13006" y="13006"/>
                  </a:lnTo>
                  <a:lnTo>
                    <a:pt x="13273" y="12738"/>
                  </a:lnTo>
                  <a:lnTo>
                    <a:pt x="13517" y="12470"/>
                  </a:lnTo>
                  <a:lnTo>
                    <a:pt x="13736" y="12178"/>
                  </a:lnTo>
                  <a:lnTo>
                    <a:pt x="13955" y="11886"/>
                  </a:lnTo>
                  <a:lnTo>
                    <a:pt x="14150" y="11569"/>
                  </a:lnTo>
                  <a:lnTo>
                    <a:pt x="14321" y="11252"/>
                  </a:lnTo>
                  <a:lnTo>
                    <a:pt x="14491" y="10936"/>
                  </a:lnTo>
                  <a:lnTo>
                    <a:pt x="14637" y="10595"/>
                  </a:lnTo>
                  <a:lnTo>
                    <a:pt x="14783" y="10254"/>
                  </a:lnTo>
                  <a:lnTo>
                    <a:pt x="14905" y="9889"/>
                  </a:lnTo>
                  <a:lnTo>
                    <a:pt x="15003" y="9523"/>
                  </a:lnTo>
                  <a:lnTo>
                    <a:pt x="15100" y="9158"/>
                  </a:lnTo>
                  <a:lnTo>
                    <a:pt x="15149" y="8793"/>
                  </a:lnTo>
                  <a:lnTo>
                    <a:pt x="15198" y="8403"/>
                  </a:lnTo>
                  <a:lnTo>
                    <a:pt x="15246" y="8013"/>
                  </a:lnTo>
                  <a:lnTo>
                    <a:pt x="15246" y="7623"/>
                  </a:lnTo>
                  <a:lnTo>
                    <a:pt x="15246" y="7623"/>
                  </a:lnTo>
                  <a:lnTo>
                    <a:pt x="15246" y="7234"/>
                  </a:lnTo>
                  <a:lnTo>
                    <a:pt x="15198" y="6844"/>
                  </a:lnTo>
                  <a:lnTo>
                    <a:pt x="15149" y="6454"/>
                  </a:lnTo>
                  <a:lnTo>
                    <a:pt x="15100" y="6089"/>
                  </a:lnTo>
                  <a:lnTo>
                    <a:pt x="15003" y="5724"/>
                  </a:lnTo>
                  <a:lnTo>
                    <a:pt x="14905" y="5358"/>
                  </a:lnTo>
                  <a:lnTo>
                    <a:pt x="14783" y="4993"/>
                  </a:lnTo>
                  <a:lnTo>
                    <a:pt x="14637" y="4652"/>
                  </a:lnTo>
                  <a:lnTo>
                    <a:pt x="14491" y="4311"/>
                  </a:lnTo>
                  <a:lnTo>
                    <a:pt x="14321" y="3995"/>
                  </a:lnTo>
                  <a:lnTo>
                    <a:pt x="14150" y="3678"/>
                  </a:lnTo>
                  <a:lnTo>
                    <a:pt x="13955" y="3361"/>
                  </a:lnTo>
                  <a:lnTo>
                    <a:pt x="13736" y="3069"/>
                  </a:lnTo>
                  <a:lnTo>
                    <a:pt x="13517" y="2777"/>
                  </a:lnTo>
                  <a:lnTo>
                    <a:pt x="13273" y="2509"/>
                  </a:lnTo>
                  <a:lnTo>
                    <a:pt x="13006" y="2241"/>
                  </a:lnTo>
                  <a:lnTo>
                    <a:pt x="12738" y="1973"/>
                  </a:lnTo>
                  <a:lnTo>
                    <a:pt x="12470" y="1730"/>
                  </a:lnTo>
                  <a:lnTo>
                    <a:pt x="12178" y="1510"/>
                  </a:lnTo>
                  <a:lnTo>
                    <a:pt x="11885" y="1291"/>
                  </a:lnTo>
                  <a:lnTo>
                    <a:pt x="11569" y="1096"/>
                  </a:lnTo>
                  <a:lnTo>
                    <a:pt x="11252" y="926"/>
                  </a:lnTo>
                  <a:lnTo>
                    <a:pt x="10935" y="755"/>
                  </a:lnTo>
                  <a:lnTo>
                    <a:pt x="10594" y="609"/>
                  </a:lnTo>
                  <a:lnTo>
                    <a:pt x="10253" y="463"/>
                  </a:lnTo>
                  <a:lnTo>
                    <a:pt x="9888" y="341"/>
                  </a:lnTo>
                  <a:lnTo>
                    <a:pt x="9523" y="244"/>
                  </a:lnTo>
                  <a:lnTo>
                    <a:pt x="9158" y="147"/>
                  </a:lnTo>
                  <a:lnTo>
                    <a:pt x="8792" y="98"/>
                  </a:lnTo>
                  <a:lnTo>
                    <a:pt x="8403" y="49"/>
                  </a:lnTo>
                  <a:lnTo>
                    <a:pt x="8013" y="0"/>
                  </a:lnTo>
                  <a:lnTo>
                    <a:pt x="7623" y="0"/>
                  </a:lnTo>
                  <a:lnTo>
                    <a:pt x="7623"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0" name="Google Shape;740;p50"/>
            <p:cNvSpPr/>
            <p:nvPr/>
          </p:nvSpPr>
          <p:spPr>
            <a:xfrm>
              <a:off x="1525475"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1" name="Google Shape;741;p50"/>
            <p:cNvSpPr/>
            <p:nvPr/>
          </p:nvSpPr>
          <p:spPr>
            <a:xfrm>
              <a:off x="1369600"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1"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1" y="171"/>
                  </a:lnTo>
                  <a:lnTo>
                    <a:pt x="537" y="73"/>
                  </a:lnTo>
                  <a:lnTo>
                    <a:pt x="707" y="25"/>
                  </a:lnTo>
                  <a:lnTo>
                    <a:pt x="878" y="0"/>
                  </a:lnTo>
                  <a:lnTo>
                    <a:pt x="878"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2" name="Google Shape;742;p50"/>
            <p:cNvSpPr/>
            <p:nvPr/>
          </p:nvSpPr>
          <p:spPr>
            <a:xfrm>
              <a:off x="1369600" y="2604200"/>
              <a:ext cx="199750" cy="40825"/>
            </a:xfrm>
            <a:custGeom>
              <a:avLst/>
              <a:gdLst/>
              <a:ahLst/>
              <a:cxnLst/>
              <a:rect l="l" t="t" r="r" b="b"/>
              <a:pathLst>
                <a:path w="7990" h="1633" fill="none" extrusionOk="0">
                  <a:moveTo>
                    <a:pt x="7989" y="0"/>
                  </a:moveTo>
                  <a:lnTo>
                    <a:pt x="7989" y="0"/>
                  </a:lnTo>
                  <a:lnTo>
                    <a:pt x="7575" y="366"/>
                  </a:lnTo>
                  <a:lnTo>
                    <a:pt x="7137" y="707"/>
                  </a:lnTo>
                  <a:lnTo>
                    <a:pt x="6650" y="975"/>
                  </a:lnTo>
                  <a:lnTo>
                    <a:pt x="6163" y="1218"/>
                  </a:lnTo>
                  <a:lnTo>
                    <a:pt x="5627" y="1389"/>
                  </a:lnTo>
                  <a:lnTo>
                    <a:pt x="5115" y="1535"/>
                  </a:lnTo>
                  <a:lnTo>
                    <a:pt x="4555" y="1608"/>
                  </a:lnTo>
                  <a:lnTo>
                    <a:pt x="3995" y="1632"/>
                  </a:lnTo>
                  <a:lnTo>
                    <a:pt x="3995" y="1632"/>
                  </a:lnTo>
                  <a:lnTo>
                    <a:pt x="3435" y="1608"/>
                  </a:lnTo>
                  <a:lnTo>
                    <a:pt x="2875" y="1535"/>
                  </a:lnTo>
                  <a:lnTo>
                    <a:pt x="2363" y="1389"/>
                  </a:lnTo>
                  <a:lnTo>
                    <a:pt x="1828" y="1218"/>
                  </a:lnTo>
                  <a:lnTo>
                    <a:pt x="1340" y="975"/>
                  </a:lnTo>
                  <a:lnTo>
                    <a:pt x="853" y="707"/>
                  </a:lnTo>
                  <a:lnTo>
                    <a:pt x="415" y="366"/>
                  </a:lnTo>
                  <a:lnTo>
                    <a:pt x="1"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43" name="Google Shape;743;p50"/>
          <p:cNvGrpSpPr/>
          <p:nvPr/>
        </p:nvGrpSpPr>
        <p:grpSpPr>
          <a:xfrm>
            <a:off x="1845527" y="2088866"/>
            <a:ext cx="320399" cy="320378"/>
            <a:chOff x="1951075" y="2333250"/>
            <a:chExt cx="381200" cy="381175"/>
          </a:xfrm>
        </p:grpSpPr>
        <p:sp>
          <p:nvSpPr>
            <p:cNvPr id="744" name="Google Shape;744;p50"/>
            <p:cNvSpPr/>
            <p:nvPr/>
          </p:nvSpPr>
          <p:spPr>
            <a:xfrm>
              <a:off x="1951075" y="2333250"/>
              <a:ext cx="381200" cy="381175"/>
            </a:xfrm>
            <a:custGeom>
              <a:avLst/>
              <a:gdLst/>
              <a:ahLst/>
              <a:cxnLst/>
              <a:rect l="l" t="t" r="r" b="b"/>
              <a:pathLst>
                <a:path w="15248" h="15247" fill="none" extrusionOk="0">
                  <a:moveTo>
                    <a:pt x="7624" y="0"/>
                  </a:moveTo>
                  <a:lnTo>
                    <a:pt x="7624" y="0"/>
                  </a:lnTo>
                  <a:lnTo>
                    <a:pt x="7234" y="0"/>
                  </a:lnTo>
                  <a:lnTo>
                    <a:pt x="6845" y="49"/>
                  </a:lnTo>
                  <a:lnTo>
                    <a:pt x="6455" y="98"/>
                  </a:lnTo>
                  <a:lnTo>
                    <a:pt x="6090" y="147"/>
                  </a:lnTo>
                  <a:lnTo>
                    <a:pt x="5724" y="244"/>
                  </a:lnTo>
                  <a:lnTo>
                    <a:pt x="5359" y="341"/>
                  </a:lnTo>
                  <a:lnTo>
                    <a:pt x="4994" y="463"/>
                  </a:lnTo>
                  <a:lnTo>
                    <a:pt x="4653" y="609"/>
                  </a:lnTo>
                  <a:lnTo>
                    <a:pt x="4312" y="755"/>
                  </a:lnTo>
                  <a:lnTo>
                    <a:pt x="3995" y="926"/>
                  </a:lnTo>
                  <a:lnTo>
                    <a:pt x="3678" y="1096"/>
                  </a:lnTo>
                  <a:lnTo>
                    <a:pt x="3362" y="1291"/>
                  </a:lnTo>
                  <a:lnTo>
                    <a:pt x="3070" y="1510"/>
                  </a:lnTo>
                  <a:lnTo>
                    <a:pt x="2777" y="1730"/>
                  </a:lnTo>
                  <a:lnTo>
                    <a:pt x="2509" y="1973"/>
                  </a:lnTo>
                  <a:lnTo>
                    <a:pt x="2242" y="2241"/>
                  </a:lnTo>
                  <a:lnTo>
                    <a:pt x="1974" y="2509"/>
                  </a:lnTo>
                  <a:lnTo>
                    <a:pt x="1730" y="2777"/>
                  </a:lnTo>
                  <a:lnTo>
                    <a:pt x="1511" y="3069"/>
                  </a:lnTo>
                  <a:lnTo>
                    <a:pt x="1292" y="3361"/>
                  </a:lnTo>
                  <a:lnTo>
                    <a:pt x="1097" y="3678"/>
                  </a:lnTo>
                  <a:lnTo>
                    <a:pt x="926" y="3995"/>
                  </a:lnTo>
                  <a:lnTo>
                    <a:pt x="756" y="4311"/>
                  </a:lnTo>
                  <a:lnTo>
                    <a:pt x="610" y="4652"/>
                  </a:lnTo>
                  <a:lnTo>
                    <a:pt x="464" y="4993"/>
                  </a:lnTo>
                  <a:lnTo>
                    <a:pt x="342" y="5358"/>
                  </a:lnTo>
                  <a:lnTo>
                    <a:pt x="244" y="5724"/>
                  </a:lnTo>
                  <a:lnTo>
                    <a:pt x="147" y="6089"/>
                  </a:lnTo>
                  <a:lnTo>
                    <a:pt x="98" y="6454"/>
                  </a:lnTo>
                  <a:lnTo>
                    <a:pt x="50" y="6844"/>
                  </a:lnTo>
                  <a:lnTo>
                    <a:pt x="1" y="7234"/>
                  </a:lnTo>
                  <a:lnTo>
                    <a:pt x="1" y="7623"/>
                  </a:lnTo>
                  <a:lnTo>
                    <a:pt x="1" y="7623"/>
                  </a:lnTo>
                  <a:lnTo>
                    <a:pt x="1" y="8013"/>
                  </a:lnTo>
                  <a:lnTo>
                    <a:pt x="50" y="8403"/>
                  </a:lnTo>
                  <a:lnTo>
                    <a:pt x="98" y="8793"/>
                  </a:lnTo>
                  <a:lnTo>
                    <a:pt x="147" y="9158"/>
                  </a:lnTo>
                  <a:lnTo>
                    <a:pt x="244" y="9523"/>
                  </a:lnTo>
                  <a:lnTo>
                    <a:pt x="342" y="9889"/>
                  </a:lnTo>
                  <a:lnTo>
                    <a:pt x="464" y="10254"/>
                  </a:lnTo>
                  <a:lnTo>
                    <a:pt x="610" y="10595"/>
                  </a:lnTo>
                  <a:lnTo>
                    <a:pt x="756" y="10936"/>
                  </a:lnTo>
                  <a:lnTo>
                    <a:pt x="926" y="11252"/>
                  </a:lnTo>
                  <a:lnTo>
                    <a:pt x="1097" y="11569"/>
                  </a:lnTo>
                  <a:lnTo>
                    <a:pt x="1292" y="11886"/>
                  </a:lnTo>
                  <a:lnTo>
                    <a:pt x="1511" y="12178"/>
                  </a:lnTo>
                  <a:lnTo>
                    <a:pt x="1730" y="12470"/>
                  </a:lnTo>
                  <a:lnTo>
                    <a:pt x="1974" y="12738"/>
                  </a:lnTo>
                  <a:lnTo>
                    <a:pt x="2242" y="13006"/>
                  </a:lnTo>
                  <a:lnTo>
                    <a:pt x="2509" y="13274"/>
                  </a:lnTo>
                  <a:lnTo>
                    <a:pt x="2777" y="13517"/>
                  </a:lnTo>
                  <a:lnTo>
                    <a:pt x="3070" y="13737"/>
                  </a:lnTo>
                  <a:lnTo>
                    <a:pt x="3362" y="13956"/>
                  </a:lnTo>
                  <a:lnTo>
                    <a:pt x="3678" y="14151"/>
                  </a:lnTo>
                  <a:lnTo>
                    <a:pt x="3995" y="14321"/>
                  </a:lnTo>
                  <a:lnTo>
                    <a:pt x="4312" y="14492"/>
                  </a:lnTo>
                  <a:lnTo>
                    <a:pt x="4653" y="14638"/>
                  </a:lnTo>
                  <a:lnTo>
                    <a:pt x="4994" y="14784"/>
                  </a:lnTo>
                  <a:lnTo>
                    <a:pt x="5359" y="14906"/>
                  </a:lnTo>
                  <a:lnTo>
                    <a:pt x="5724" y="15003"/>
                  </a:lnTo>
                  <a:lnTo>
                    <a:pt x="6090" y="15100"/>
                  </a:lnTo>
                  <a:lnTo>
                    <a:pt x="6455" y="15149"/>
                  </a:lnTo>
                  <a:lnTo>
                    <a:pt x="6845" y="15198"/>
                  </a:lnTo>
                  <a:lnTo>
                    <a:pt x="7234" y="15247"/>
                  </a:lnTo>
                  <a:lnTo>
                    <a:pt x="7624" y="15247"/>
                  </a:lnTo>
                  <a:lnTo>
                    <a:pt x="7624" y="15247"/>
                  </a:lnTo>
                  <a:lnTo>
                    <a:pt x="8014" y="15247"/>
                  </a:lnTo>
                  <a:lnTo>
                    <a:pt x="8403" y="15198"/>
                  </a:lnTo>
                  <a:lnTo>
                    <a:pt x="8793" y="15149"/>
                  </a:lnTo>
                  <a:lnTo>
                    <a:pt x="9158" y="15100"/>
                  </a:lnTo>
                  <a:lnTo>
                    <a:pt x="9524" y="15003"/>
                  </a:lnTo>
                  <a:lnTo>
                    <a:pt x="9889" y="14906"/>
                  </a:lnTo>
                  <a:lnTo>
                    <a:pt x="10254" y="14784"/>
                  </a:lnTo>
                  <a:lnTo>
                    <a:pt x="10595" y="14638"/>
                  </a:lnTo>
                  <a:lnTo>
                    <a:pt x="10936" y="14492"/>
                  </a:lnTo>
                  <a:lnTo>
                    <a:pt x="11253" y="14321"/>
                  </a:lnTo>
                  <a:lnTo>
                    <a:pt x="11569" y="14151"/>
                  </a:lnTo>
                  <a:lnTo>
                    <a:pt x="11886" y="13956"/>
                  </a:lnTo>
                  <a:lnTo>
                    <a:pt x="12178" y="13737"/>
                  </a:lnTo>
                  <a:lnTo>
                    <a:pt x="12471" y="13517"/>
                  </a:lnTo>
                  <a:lnTo>
                    <a:pt x="12739" y="13274"/>
                  </a:lnTo>
                  <a:lnTo>
                    <a:pt x="13006" y="13006"/>
                  </a:lnTo>
                  <a:lnTo>
                    <a:pt x="13274" y="12738"/>
                  </a:lnTo>
                  <a:lnTo>
                    <a:pt x="13518" y="12470"/>
                  </a:lnTo>
                  <a:lnTo>
                    <a:pt x="13737" y="12178"/>
                  </a:lnTo>
                  <a:lnTo>
                    <a:pt x="13956" y="11886"/>
                  </a:lnTo>
                  <a:lnTo>
                    <a:pt x="14151" y="11569"/>
                  </a:lnTo>
                  <a:lnTo>
                    <a:pt x="14322" y="11252"/>
                  </a:lnTo>
                  <a:lnTo>
                    <a:pt x="14492" y="10936"/>
                  </a:lnTo>
                  <a:lnTo>
                    <a:pt x="14638" y="10595"/>
                  </a:lnTo>
                  <a:lnTo>
                    <a:pt x="14784" y="10254"/>
                  </a:lnTo>
                  <a:lnTo>
                    <a:pt x="14906" y="9889"/>
                  </a:lnTo>
                  <a:lnTo>
                    <a:pt x="15004" y="9523"/>
                  </a:lnTo>
                  <a:lnTo>
                    <a:pt x="15101" y="9158"/>
                  </a:lnTo>
                  <a:lnTo>
                    <a:pt x="15150" y="8793"/>
                  </a:lnTo>
                  <a:lnTo>
                    <a:pt x="15198" y="8403"/>
                  </a:lnTo>
                  <a:lnTo>
                    <a:pt x="15247" y="8013"/>
                  </a:lnTo>
                  <a:lnTo>
                    <a:pt x="15247" y="7623"/>
                  </a:lnTo>
                  <a:lnTo>
                    <a:pt x="15247" y="7623"/>
                  </a:lnTo>
                  <a:lnTo>
                    <a:pt x="15247" y="7234"/>
                  </a:lnTo>
                  <a:lnTo>
                    <a:pt x="15198" y="6844"/>
                  </a:lnTo>
                  <a:lnTo>
                    <a:pt x="15150" y="6454"/>
                  </a:lnTo>
                  <a:lnTo>
                    <a:pt x="15101" y="6089"/>
                  </a:lnTo>
                  <a:lnTo>
                    <a:pt x="15004" y="5724"/>
                  </a:lnTo>
                  <a:lnTo>
                    <a:pt x="14906" y="5358"/>
                  </a:lnTo>
                  <a:lnTo>
                    <a:pt x="14784" y="4993"/>
                  </a:lnTo>
                  <a:lnTo>
                    <a:pt x="14638" y="4652"/>
                  </a:lnTo>
                  <a:lnTo>
                    <a:pt x="14492" y="4311"/>
                  </a:lnTo>
                  <a:lnTo>
                    <a:pt x="14322" y="3995"/>
                  </a:lnTo>
                  <a:lnTo>
                    <a:pt x="14151" y="3678"/>
                  </a:lnTo>
                  <a:lnTo>
                    <a:pt x="13956" y="3361"/>
                  </a:lnTo>
                  <a:lnTo>
                    <a:pt x="13737" y="3069"/>
                  </a:lnTo>
                  <a:lnTo>
                    <a:pt x="13518" y="2777"/>
                  </a:lnTo>
                  <a:lnTo>
                    <a:pt x="13274" y="2509"/>
                  </a:lnTo>
                  <a:lnTo>
                    <a:pt x="13006" y="2241"/>
                  </a:lnTo>
                  <a:lnTo>
                    <a:pt x="12739" y="1973"/>
                  </a:lnTo>
                  <a:lnTo>
                    <a:pt x="12471" y="1730"/>
                  </a:lnTo>
                  <a:lnTo>
                    <a:pt x="12178" y="1510"/>
                  </a:lnTo>
                  <a:lnTo>
                    <a:pt x="11886" y="1291"/>
                  </a:lnTo>
                  <a:lnTo>
                    <a:pt x="11569" y="1096"/>
                  </a:lnTo>
                  <a:lnTo>
                    <a:pt x="11253" y="926"/>
                  </a:lnTo>
                  <a:lnTo>
                    <a:pt x="10936" y="755"/>
                  </a:lnTo>
                  <a:lnTo>
                    <a:pt x="10595" y="609"/>
                  </a:lnTo>
                  <a:lnTo>
                    <a:pt x="10254" y="463"/>
                  </a:lnTo>
                  <a:lnTo>
                    <a:pt x="9889" y="341"/>
                  </a:lnTo>
                  <a:lnTo>
                    <a:pt x="9524" y="244"/>
                  </a:lnTo>
                  <a:lnTo>
                    <a:pt x="9158" y="147"/>
                  </a:lnTo>
                  <a:lnTo>
                    <a:pt x="8793" y="98"/>
                  </a:lnTo>
                  <a:lnTo>
                    <a:pt x="8403" y="49"/>
                  </a:lnTo>
                  <a:lnTo>
                    <a:pt x="8014" y="0"/>
                  </a:lnTo>
                  <a:lnTo>
                    <a:pt x="7624" y="0"/>
                  </a:lnTo>
                  <a:lnTo>
                    <a:pt x="7624"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5" name="Google Shape;745;p50"/>
            <p:cNvSpPr/>
            <p:nvPr/>
          </p:nvSpPr>
          <p:spPr>
            <a:xfrm>
              <a:off x="2197675" y="2503125"/>
              <a:ext cx="43875" cy="47525"/>
            </a:xfrm>
            <a:custGeom>
              <a:avLst/>
              <a:gdLst/>
              <a:ahLst/>
              <a:cxnLst/>
              <a:rect l="l" t="t" r="r" b="b"/>
              <a:pathLst>
                <a:path w="1755" h="1901" fill="none" extrusionOk="0">
                  <a:moveTo>
                    <a:pt x="877" y="0"/>
                  </a:moveTo>
                  <a:lnTo>
                    <a:pt x="877" y="0"/>
                  </a:lnTo>
                  <a:lnTo>
                    <a:pt x="1048" y="25"/>
                  </a:lnTo>
                  <a:lnTo>
                    <a:pt x="1218"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8" y="1827"/>
                  </a:lnTo>
                  <a:lnTo>
                    <a:pt x="1048" y="1876"/>
                  </a:lnTo>
                  <a:lnTo>
                    <a:pt x="877" y="1900"/>
                  </a:lnTo>
                  <a:lnTo>
                    <a:pt x="877" y="1900"/>
                  </a:lnTo>
                  <a:lnTo>
                    <a:pt x="707" y="1876"/>
                  </a:lnTo>
                  <a:lnTo>
                    <a:pt x="536"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6" y="73"/>
                  </a:lnTo>
                  <a:lnTo>
                    <a:pt x="707" y="25"/>
                  </a:lnTo>
                  <a:lnTo>
                    <a:pt x="877" y="0"/>
                  </a:lnTo>
                  <a:lnTo>
                    <a:pt x="877"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6" name="Google Shape;746;p50"/>
            <p:cNvSpPr/>
            <p:nvPr/>
          </p:nvSpPr>
          <p:spPr>
            <a:xfrm>
              <a:off x="2041800"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7" name="Google Shape;747;p50"/>
            <p:cNvSpPr/>
            <p:nvPr/>
          </p:nvSpPr>
          <p:spPr>
            <a:xfrm>
              <a:off x="2041800" y="2584100"/>
              <a:ext cx="199750" cy="41425"/>
            </a:xfrm>
            <a:custGeom>
              <a:avLst/>
              <a:gdLst/>
              <a:ahLst/>
              <a:cxnLst/>
              <a:rect l="l" t="t" r="r" b="b"/>
              <a:pathLst>
                <a:path w="7990" h="1657" fill="none" extrusionOk="0">
                  <a:moveTo>
                    <a:pt x="1" y="1657"/>
                  </a:moveTo>
                  <a:lnTo>
                    <a:pt x="1" y="1657"/>
                  </a:lnTo>
                  <a:lnTo>
                    <a:pt x="415" y="1291"/>
                  </a:lnTo>
                  <a:lnTo>
                    <a:pt x="853" y="950"/>
                  </a:lnTo>
                  <a:lnTo>
                    <a:pt x="1340" y="683"/>
                  </a:lnTo>
                  <a:lnTo>
                    <a:pt x="1827" y="439"/>
                  </a:lnTo>
                  <a:lnTo>
                    <a:pt x="2363" y="244"/>
                  </a:lnTo>
                  <a:lnTo>
                    <a:pt x="2875" y="122"/>
                  </a:lnTo>
                  <a:lnTo>
                    <a:pt x="3435" y="49"/>
                  </a:lnTo>
                  <a:lnTo>
                    <a:pt x="3995" y="1"/>
                  </a:lnTo>
                  <a:lnTo>
                    <a:pt x="3995" y="1"/>
                  </a:lnTo>
                  <a:lnTo>
                    <a:pt x="4555" y="49"/>
                  </a:lnTo>
                  <a:lnTo>
                    <a:pt x="5115" y="122"/>
                  </a:lnTo>
                  <a:lnTo>
                    <a:pt x="5627" y="244"/>
                  </a:lnTo>
                  <a:lnTo>
                    <a:pt x="6163" y="439"/>
                  </a:lnTo>
                  <a:lnTo>
                    <a:pt x="6650" y="683"/>
                  </a:lnTo>
                  <a:lnTo>
                    <a:pt x="7137" y="950"/>
                  </a:lnTo>
                  <a:lnTo>
                    <a:pt x="7575" y="1291"/>
                  </a:lnTo>
                  <a:lnTo>
                    <a:pt x="7989" y="1657"/>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48" name="Google Shape;748;p50"/>
          <p:cNvGrpSpPr/>
          <p:nvPr/>
        </p:nvGrpSpPr>
        <p:grpSpPr>
          <a:xfrm>
            <a:off x="2410511" y="2088866"/>
            <a:ext cx="320378" cy="320378"/>
            <a:chOff x="2623275" y="2333250"/>
            <a:chExt cx="381175" cy="381175"/>
          </a:xfrm>
        </p:grpSpPr>
        <p:sp>
          <p:nvSpPr>
            <p:cNvPr id="749" name="Google Shape;749;p50"/>
            <p:cNvSpPr/>
            <p:nvPr/>
          </p:nvSpPr>
          <p:spPr>
            <a:xfrm>
              <a:off x="2623275" y="2333250"/>
              <a:ext cx="381175" cy="381175"/>
            </a:xfrm>
            <a:custGeom>
              <a:avLst/>
              <a:gdLst/>
              <a:ahLst/>
              <a:cxnLst/>
              <a:rect l="l" t="t" r="r" b="b"/>
              <a:pathLst>
                <a:path w="15247" h="15247" fill="none" extrusionOk="0">
                  <a:moveTo>
                    <a:pt x="7624" y="0"/>
                  </a:moveTo>
                  <a:lnTo>
                    <a:pt x="7624" y="0"/>
                  </a:lnTo>
                  <a:lnTo>
                    <a:pt x="7234" y="0"/>
                  </a:lnTo>
                  <a:lnTo>
                    <a:pt x="6844" y="49"/>
                  </a:lnTo>
                  <a:lnTo>
                    <a:pt x="6455" y="98"/>
                  </a:lnTo>
                  <a:lnTo>
                    <a:pt x="6089" y="147"/>
                  </a:lnTo>
                  <a:lnTo>
                    <a:pt x="5724" y="244"/>
                  </a:lnTo>
                  <a:lnTo>
                    <a:pt x="5359" y="341"/>
                  </a:lnTo>
                  <a:lnTo>
                    <a:pt x="4994" y="463"/>
                  </a:lnTo>
                  <a:lnTo>
                    <a:pt x="4653" y="609"/>
                  </a:lnTo>
                  <a:lnTo>
                    <a:pt x="4312" y="755"/>
                  </a:lnTo>
                  <a:lnTo>
                    <a:pt x="3995" y="926"/>
                  </a:lnTo>
                  <a:lnTo>
                    <a:pt x="3678" y="1096"/>
                  </a:lnTo>
                  <a:lnTo>
                    <a:pt x="3362" y="1291"/>
                  </a:lnTo>
                  <a:lnTo>
                    <a:pt x="3069" y="1510"/>
                  </a:lnTo>
                  <a:lnTo>
                    <a:pt x="2777" y="1730"/>
                  </a:lnTo>
                  <a:lnTo>
                    <a:pt x="2509" y="1973"/>
                  </a:lnTo>
                  <a:lnTo>
                    <a:pt x="2241" y="2241"/>
                  </a:lnTo>
                  <a:lnTo>
                    <a:pt x="1973" y="2509"/>
                  </a:lnTo>
                  <a:lnTo>
                    <a:pt x="1730" y="2777"/>
                  </a:lnTo>
                  <a:lnTo>
                    <a:pt x="1511" y="3069"/>
                  </a:lnTo>
                  <a:lnTo>
                    <a:pt x="1292" y="3361"/>
                  </a:lnTo>
                  <a:lnTo>
                    <a:pt x="1097" y="3678"/>
                  </a:lnTo>
                  <a:lnTo>
                    <a:pt x="926" y="3995"/>
                  </a:lnTo>
                  <a:lnTo>
                    <a:pt x="756" y="4311"/>
                  </a:lnTo>
                  <a:lnTo>
                    <a:pt x="610" y="4652"/>
                  </a:lnTo>
                  <a:lnTo>
                    <a:pt x="463" y="4993"/>
                  </a:lnTo>
                  <a:lnTo>
                    <a:pt x="342" y="5358"/>
                  </a:lnTo>
                  <a:lnTo>
                    <a:pt x="244" y="5724"/>
                  </a:lnTo>
                  <a:lnTo>
                    <a:pt x="147" y="6089"/>
                  </a:lnTo>
                  <a:lnTo>
                    <a:pt x="98" y="6454"/>
                  </a:lnTo>
                  <a:lnTo>
                    <a:pt x="49" y="6844"/>
                  </a:lnTo>
                  <a:lnTo>
                    <a:pt x="1" y="7234"/>
                  </a:lnTo>
                  <a:lnTo>
                    <a:pt x="1" y="7623"/>
                  </a:lnTo>
                  <a:lnTo>
                    <a:pt x="1" y="7623"/>
                  </a:lnTo>
                  <a:lnTo>
                    <a:pt x="1" y="8013"/>
                  </a:lnTo>
                  <a:lnTo>
                    <a:pt x="49" y="8403"/>
                  </a:lnTo>
                  <a:lnTo>
                    <a:pt x="98" y="8793"/>
                  </a:lnTo>
                  <a:lnTo>
                    <a:pt x="147" y="9158"/>
                  </a:lnTo>
                  <a:lnTo>
                    <a:pt x="244" y="9523"/>
                  </a:lnTo>
                  <a:lnTo>
                    <a:pt x="342" y="9889"/>
                  </a:lnTo>
                  <a:lnTo>
                    <a:pt x="463" y="10254"/>
                  </a:lnTo>
                  <a:lnTo>
                    <a:pt x="610" y="10595"/>
                  </a:lnTo>
                  <a:lnTo>
                    <a:pt x="756" y="10936"/>
                  </a:lnTo>
                  <a:lnTo>
                    <a:pt x="926" y="11252"/>
                  </a:lnTo>
                  <a:lnTo>
                    <a:pt x="1097" y="11569"/>
                  </a:lnTo>
                  <a:lnTo>
                    <a:pt x="1292" y="11886"/>
                  </a:lnTo>
                  <a:lnTo>
                    <a:pt x="1511" y="12178"/>
                  </a:lnTo>
                  <a:lnTo>
                    <a:pt x="1730" y="12470"/>
                  </a:lnTo>
                  <a:lnTo>
                    <a:pt x="1973" y="12738"/>
                  </a:lnTo>
                  <a:lnTo>
                    <a:pt x="2241" y="13006"/>
                  </a:lnTo>
                  <a:lnTo>
                    <a:pt x="2509" y="13274"/>
                  </a:lnTo>
                  <a:lnTo>
                    <a:pt x="2777" y="13517"/>
                  </a:lnTo>
                  <a:lnTo>
                    <a:pt x="3069" y="13737"/>
                  </a:lnTo>
                  <a:lnTo>
                    <a:pt x="3362" y="13956"/>
                  </a:lnTo>
                  <a:lnTo>
                    <a:pt x="3678" y="14151"/>
                  </a:lnTo>
                  <a:lnTo>
                    <a:pt x="3995" y="14321"/>
                  </a:lnTo>
                  <a:lnTo>
                    <a:pt x="4312" y="14492"/>
                  </a:lnTo>
                  <a:lnTo>
                    <a:pt x="4653" y="14638"/>
                  </a:lnTo>
                  <a:lnTo>
                    <a:pt x="4994" y="14784"/>
                  </a:lnTo>
                  <a:lnTo>
                    <a:pt x="5359" y="14906"/>
                  </a:lnTo>
                  <a:lnTo>
                    <a:pt x="5724" y="15003"/>
                  </a:lnTo>
                  <a:lnTo>
                    <a:pt x="6089" y="15100"/>
                  </a:lnTo>
                  <a:lnTo>
                    <a:pt x="6455" y="15149"/>
                  </a:lnTo>
                  <a:lnTo>
                    <a:pt x="6844" y="15198"/>
                  </a:lnTo>
                  <a:lnTo>
                    <a:pt x="7234" y="15247"/>
                  </a:lnTo>
                  <a:lnTo>
                    <a:pt x="7624" y="15247"/>
                  </a:lnTo>
                  <a:lnTo>
                    <a:pt x="7624" y="15247"/>
                  </a:lnTo>
                  <a:lnTo>
                    <a:pt x="8014" y="15247"/>
                  </a:lnTo>
                  <a:lnTo>
                    <a:pt x="8403" y="15198"/>
                  </a:lnTo>
                  <a:lnTo>
                    <a:pt x="8793" y="15149"/>
                  </a:lnTo>
                  <a:lnTo>
                    <a:pt x="9158" y="15100"/>
                  </a:lnTo>
                  <a:lnTo>
                    <a:pt x="9524" y="15003"/>
                  </a:lnTo>
                  <a:lnTo>
                    <a:pt x="9889" y="14906"/>
                  </a:lnTo>
                  <a:lnTo>
                    <a:pt x="10254" y="14784"/>
                  </a:lnTo>
                  <a:lnTo>
                    <a:pt x="10595" y="14638"/>
                  </a:lnTo>
                  <a:lnTo>
                    <a:pt x="10936" y="14492"/>
                  </a:lnTo>
                  <a:lnTo>
                    <a:pt x="11253" y="14321"/>
                  </a:lnTo>
                  <a:lnTo>
                    <a:pt x="11569" y="14151"/>
                  </a:lnTo>
                  <a:lnTo>
                    <a:pt x="11886" y="13956"/>
                  </a:lnTo>
                  <a:lnTo>
                    <a:pt x="12178" y="13737"/>
                  </a:lnTo>
                  <a:lnTo>
                    <a:pt x="12470" y="13517"/>
                  </a:lnTo>
                  <a:lnTo>
                    <a:pt x="12738" y="13274"/>
                  </a:lnTo>
                  <a:lnTo>
                    <a:pt x="13006" y="13006"/>
                  </a:lnTo>
                  <a:lnTo>
                    <a:pt x="13274" y="12738"/>
                  </a:lnTo>
                  <a:lnTo>
                    <a:pt x="13518" y="12470"/>
                  </a:lnTo>
                  <a:lnTo>
                    <a:pt x="13737" y="12178"/>
                  </a:lnTo>
                  <a:lnTo>
                    <a:pt x="13956" y="11886"/>
                  </a:lnTo>
                  <a:lnTo>
                    <a:pt x="14151" y="11569"/>
                  </a:lnTo>
                  <a:lnTo>
                    <a:pt x="14321" y="11252"/>
                  </a:lnTo>
                  <a:lnTo>
                    <a:pt x="14492" y="10936"/>
                  </a:lnTo>
                  <a:lnTo>
                    <a:pt x="14638" y="10595"/>
                  </a:lnTo>
                  <a:lnTo>
                    <a:pt x="14784" y="10254"/>
                  </a:lnTo>
                  <a:lnTo>
                    <a:pt x="14906" y="9889"/>
                  </a:lnTo>
                  <a:lnTo>
                    <a:pt x="15003" y="9523"/>
                  </a:lnTo>
                  <a:lnTo>
                    <a:pt x="15101" y="9158"/>
                  </a:lnTo>
                  <a:lnTo>
                    <a:pt x="15150" y="8793"/>
                  </a:lnTo>
                  <a:lnTo>
                    <a:pt x="15198" y="8403"/>
                  </a:lnTo>
                  <a:lnTo>
                    <a:pt x="15247" y="8013"/>
                  </a:lnTo>
                  <a:lnTo>
                    <a:pt x="15247" y="7623"/>
                  </a:lnTo>
                  <a:lnTo>
                    <a:pt x="15247" y="7623"/>
                  </a:lnTo>
                  <a:lnTo>
                    <a:pt x="15247" y="7234"/>
                  </a:lnTo>
                  <a:lnTo>
                    <a:pt x="15198" y="6844"/>
                  </a:lnTo>
                  <a:lnTo>
                    <a:pt x="15150" y="6454"/>
                  </a:lnTo>
                  <a:lnTo>
                    <a:pt x="15101" y="6089"/>
                  </a:lnTo>
                  <a:lnTo>
                    <a:pt x="15003" y="5724"/>
                  </a:lnTo>
                  <a:lnTo>
                    <a:pt x="14906" y="5358"/>
                  </a:lnTo>
                  <a:lnTo>
                    <a:pt x="14784" y="4993"/>
                  </a:lnTo>
                  <a:lnTo>
                    <a:pt x="14638" y="4652"/>
                  </a:lnTo>
                  <a:lnTo>
                    <a:pt x="14492" y="4311"/>
                  </a:lnTo>
                  <a:lnTo>
                    <a:pt x="14321" y="3995"/>
                  </a:lnTo>
                  <a:lnTo>
                    <a:pt x="14151" y="3678"/>
                  </a:lnTo>
                  <a:lnTo>
                    <a:pt x="13956" y="3361"/>
                  </a:lnTo>
                  <a:lnTo>
                    <a:pt x="13737" y="3069"/>
                  </a:lnTo>
                  <a:lnTo>
                    <a:pt x="13518" y="2777"/>
                  </a:lnTo>
                  <a:lnTo>
                    <a:pt x="13274" y="2509"/>
                  </a:lnTo>
                  <a:lnTo>
                    <a:pt x="13006" y="2241"/>
                  </a:lnTo>
                  <a:lnTo>
                    <a:pt x="12738" y="1973"/>
                  </a:lnTo>
                  <a:lnTo>
                    <a:pt x="12470" y="1730"/>
                  </a:lnTo>
                  <a:lnTo>
                    <a:pt x="12178" y="1510"/>
                  </a:lnTo>
                  <a:lnTo>
                    <a:pt x="11886" y="1291"/>
                  </a:lnTo>
                  <a:lnTo>
                    <a:pt x="11569" y="1096"/>
                  </a:lnTo>
                  <a:lnTo>
                    <a:pt x="11253" y="926"/>
                  </a:lnTo>
                  <a:lnTo>
                    <a:pt x="10936" y="755"/>
                  </a:lnTo>
                  <a:lnTo>
                    <a:pt x="10595" y="609"/>
                  </a:lnTo>
                  <a:lnTo>
                    <a:pt x="10254" y="463"/>
                  </a:lnTo>
                  <a:lnTo>
                    <a:pt x="9889" y="341"/>
                  </a:lnTo>
                  <a:lnTo>
                    <a:pt x="9524" y="244"/>
                  </a:lnTo>
                  <a:lnTo>
                    <a:pt x="9158" y="147"/>
                  </a:lnTo>
                  <a:lnTo>
                    <a:pt x="8793" y="98"/>
                  </a:lnTo>
                  <a:lnTo>
                    <a:pt x="8403" y="49"/>
                  </a:lnTo>
                  <a:lnTo>
                    <a:pt x="8014" y="0"/>
                  </a:lnTo>
                  <a:lnTo>
                    <a:pt x="7624" y="0"/>
                  </a:lnTo>
                  <a:lnTo>
                    <a:pt x="7624"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0" name="Google Shape;750;p50"/>
            <p:cNvSpPr/>
            <p:nvPr/>
          </p:nvSpPr>
          <p:spPr>
            <a:xfrm>
              <a:off x="2869875" y="2503125"/>
              <a:ext cx="43875" cy="47525"/>
            </a:xfrm>
            <a:custGeom>
              <a:avLst/>
              <a:gdLst/>
              <a:ahLst/>
              <a:cxnLst/>
              <a:rect l="l" t="t" r="r" b="b"/>
              <a:pathLst>
                <a:path w="1755" h="1901" fill="none" extrusionOk="0">
                  <a:moveTo>
                    <a:pt x="877" y="0"/>
                  </a:moveTo>
                  <a:lnTo>
                    <a:pt x="877" y="0"/>
                  </a:lnTo>
                  <a:lnTo>
                    <a:pt x="1048" y="25"/>
                  </a:lnTo>
                  <a:lnTo>
                    <a:pt x="1218" y="73"/>
                  </a:lnTo>
                  <a:lnTo>
                    <a:pt x="1364" y="171"/>
                  </a:lnTo>
                  <a:lnTo>
                    <a:pt x="1510" y="268"/>
                  </a:lnTo>
                  <a:lnTo>
                    <a:pt x="1608" y="414"/>
                  </a:lnTo>
                  <a:lnTo>
                    <a:pt x="1681" y="585"/>
                  </a:lnTo>
                  <a:lnTo>
                    <a:pt x="1730" y="755"/>
                  </a:lnTo>
                  <a:lnTo>
                    <a:pt x="1754" y="950"/>
                  </a:lnTo>
                  <a:lnTo>
                    <a:pt x="1754" y="950"/>
                  </a:lnTo>
                  <a:lnTo>
                    <a:pt x="1730" y="1145"/>
                  </a:lnTo>
                  <a:lnTo>
                    <a:pt x="1681" y="1316"/>
                  </a:lnTo>
                  <a:lnTo>
                    <a:pt x="1608" y="1486"/>
                  </a:lnTo>
                  <a:lnTo>
                    <a:pt x="1510" y="1632"/>
                  </a:lnTo>
                  <a:lnTo>
                    <a:pt x="1364" y="1730"/>
                  </a:lnTo>
                  <a:lnTo>
                    <a:pt x="1218" y="1827"/>
                  </a:lnTo>
                  <a:lnTo>
                    <a:pt x="1048" y="1876"/>
                  </a:lnTo>
                  <a:lnTo>
                    <a:pt x="877" y="1900"/>
                  </a:lnTo>
                  <a:lnTo>
                    <a:pt x="877" y="1900"/>
                  </a:lnTo>
                  <a:lnTo>
                    <a:pt x="707" y="1876"/>
                  </a:lnTo>
                  <a:lnTo>
                    <a:pt x="536" y="1827"/>
                  </a:lnTo>
                  <a:lnTo>
                    <a:pt x="390" y="1730"/>
                  </a:lnTo>
                  <a:lnTo>
                    <a:pt x="244" y="1632"/>
                  </a:lnTo>
                  <a:lnTo>
                    <a:pt x="147" y="1486"/>
                  </a:lnTo>
                  <a:lnTo>
                    <a:pt x="74" y="1316"/>
                  </a:lnTo>
                  <a:lnTo>
                    <a:pt x="25" y="1145"/>
                  </a:lnTo>
                  <a:lnTo>
                    <a:pt x="0" y="950"/>
                  </a:lnTo>
                  <a:lnTo>
                    <a:pt x="0" y="950"/>
                  </a:lnTo>
                  <a:lnTo>
                    <a:pt x="25" y="755"/>
                  </a:lnTo>
                  <a:lnTo>
                    <a:pt x="74" y="585"/>
                  </a:lnTo>
                  <a:lnTo>
                    <a:pt x="147" y="414"/>
                  </a:lnTo>
                  <a:lnTo>
                    <a:pt x="244" y="268"/>
                  </a:lnTo>
                  <a:lnTo>
                    <a:pt x="390" y="171"/>
                  </a:lnTo>
                  <a:lnTo>
                    <a:pt x="536" y="73"/>
                  </a:lnTo>
                  <a:lnTo>
                    <a:pt x="707" y="25"/>
                  </a:lnTo>
                  <a:lnTo>
                    <a:pt x="877" y="0"/>
                  </a:lnTo>
                  <a:lnTo>
                    <a:pt x="877"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1" name="Google Shape;751;p50"/>
            <p:cNvSpPr/>
            <p:nvPr/>
          </p:nvSpPr>
          <p:spPr>
            <a:xfrm>
              <a:off x="2714000" y="2503125"/>
              <a:ext cx="43875" cy="47525"/>
            </a:xfrm>
            <a:custGeom>
              <a:avLst/>
              <a:gdLst/>
              <a:ahLst/>
              <a:cxnLst/>
              <a:rect l="l" t="t" r="r" b="b"/>
              <a:pathLst>
                <a:path w="1755" h="1901" fill="none" extrusionOk="0">
                  <a:moveTo>
                    <a:pt x="877" y="1900"/>
                  </a:moveTo>
                  <a:lnTo>
                    <a:pt x="877" y="1900"/>
                  </a:lnTo>
                  <a:lnTo>
                    <a:pt x="707" y="1876"/>
                  </a:lnTo>
                  <a:lnTo>
                    <a:pt x="536"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6" y="73"/>
                  </a:lnTo>
                  <a:lnTo>
                    <a:pt x="707" y="25"/>
                  </a:lnTo>
                  <a:lnTo>
                    <a:pt x="877" y="0"/>
                  </a:lnTo>
                  <a:lnTo>
                    <a:pt x="877" y="0"/>
                  </a:lnTo>
                  <a:lnTo>
                    <a:pt x="1048" y="25"/>
                  </a:lnTo>
                  <a:lnTo>
                    <a:pt x="1218"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8" y="1827"/>
                  </a:lnTo>
                  <a:lnTo>
                    <a:pt x="1048" y="1876"/>
                  </a:lnTo>
                  <a:lnTo>
                    <a:pt x="877" y="1900"/>
                  </a:lnTo>
                  <a:lnTo>
                    <a:pt x="877" y="190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2" name="Google Shape;752;p50"/>
            <p:cNvSpPr/>
            <p:nvPr/>
          </p:nvSpPr>
          <p:spPr>
            <a:xfrm>
              <a:off x="2810200" y="2595675"/>
              <a:ext cx="99875" cy="31075"/>
            </a:xfrm>
            <a:custGeom>
              <a:avLst/>
              <a:gdLst/>
              <a:ahLst/>
              <a:cxnLst/>
              <a:rect l="l" t="t" r="r" b="b"/>
              <a:pathLst>
                <a:path w="3995" h="1243" fill="none" extrusionOk="0">
                  <a:moveTo>
                    <a:pt x="1" y="1242"/>
                  </a:moveTo>
                  <a:lnTo>
                    <a:pt x="3995"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53" name="Google Shape;753;p50"/>
          <p:cNvGrpSpPr/>
          <p:nvPr/>
        </p:nvGrpSpPr>
        <p:grpSpPr>
          <a:xfrm>
            <a:off x="3050216" y="2033603"/>
            <a:ext cx="170937" cy="426827"/>
            <a:chOff x="3384375" y="2267500"/>
            <a:chExt cx="203375" cy="507825"/>
          </a:xfrm>
        </p:grpSpPr>
        <p:sp>
          <p:nvSpPr>
            <p:cNvPr id="754" name="Google Shape;754;p50"/>
            <p:cNvSpPr/>
            <p:nvPr/>
          </p:nvSpPr>
          <p:spPr>
            <a:xfrm>
              <a:off x="3384375" y="2373425"/>
              <a:ext cx="203375" cy="401900"/>
            </a:xfrm>
            <a:custGeom>
              <a:avLst/>
              <a:gdLst/>
              <a:ahLst/>
              <a:cxnLst/>
              <a:rect l="l" t="t" r="r" b="b"/>
              <a:pathLst>
                <a:path w="8135" h="16076" fill="none" extrusionOk="0">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5" name="Google Shape;755;p50"/>
            <p:cNvSpPr/>
            <p:nvPr/>
          </p:nvSpPr>
          <p:spPr>
            <a:xfrm>
              <a:off x="3443425" y="2267500"/>
              <a:ext cx="85275" cy="93775"/>
            </a:xfrm>
            <a:custGeom>
              <a:avLst/>
              <a:gdLst/>
              <a:ahLst/>
              <a:cxnLst/>
              <a:rect l="l" t="t" r="r" b="b"/>
              <a:pathLst>
                <a:path w="3411" h="3751" fill="none" extrusionOk="0">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56" name="Google Shape;756;p50"/>
          <p:cNvGrpSpPr/>
          <p:nvPr/>
        </p:nvGrpSpPr>
        <p:grpSpPr>
          <a:xfrm>
            <a:off x="4195523" y="2087836"/>
            <a:ext cx="140237" cy="318339"/>
            <a:chOff x="4747025" y="2332025"/>
            <a:chExt cx="166850" cy="378750"/>
          </a:xfrm>
        </p:grpSpPr>
        <p:sp>
          <p:nvSpPr>
            <p:cNvPr id="757" name="Google Shape;757;p50"/>
            <p:cNvSpPr/>
            <p:nvPr/>
          </p:nvSpPr>
          <p:spPr>
            <a:xfrm>
              <a:off x="4747025" y="2427025"/>
              <a:ext cx="166850" cy="283750"/>
            </a:xfrm>
            <a:custGeom>
              <a:avLst/>
              <a:gdLst/>
              <a:ahLst/>
              <a:cxnLst/>
              <a:rect l="l" t="t" r="r" b="b"/>
              <a:pathLst>
                <a:path w="6674" h="11350" fill="none" extrusionOk="0">
                  <a:moveTo>
                    <a:pt x="4019" y="0"/>
                  </a:moveTo>
                  <a:lnTo>
                    <a:pt x="4019" y="0"/>
                  </a:lnTo>
                  <a:lnTo>
                    <a:pt x="3873" y="73"/>
                  </a:lnTo>
                  <a:lnTo>
                    <a:pt x="3703" y="122"/>
                  </a:lnTo>
                  <a:lnTo>
                    <a:pt x="3508" y="171"/>
                  </a:lnTo>
                  <a:lnTo>
                    <a:pt x="3337" y="171"/>
                  </a:lnTo>
                  <a:lnTo>
                    <a:pt x="3337" y="171"/>
                  </a:lnTo>
                  <a:lnTo>
                    <a:pt x="3167" y="171"/>
                  </a:lnTo>
                  <a:lnTo>
                    <a:pt x="2996" y="146"/>
                  </a:lnTo>
                  <a:lnTo>
                    <a:pt x="2826" y="73"/>
                  </a:lnTo>
                  <a:lnTo>
                    <a:pt x="2655" y="24"/>
                  </a:lnTo>
                  <a:lnTo>
                    <a:pt x="2655" y="24"/>
                  </a:lnTo>
                  <a:lnTo>
                    <a:pt x="2412" y="24"/>
                  </a:lnTo>
                  <a:lnTo>
                    <a:pt x="2168" y="97"/>
                  </a:lnTo>
                  <a:lnTo>
                    <a:pt x="1949" y="171"/>
                  </a:lnTo>
                  <a:lnTo>
                    <a:pt x="1706" y="317"/>
                  </a:lnTo>
                  <a:lnTo>
                    <a:pt x="1486" y="487"/>
                  </a:lnTo>
                  <a:lnTo>
                    <a:pt x="1243" y="682"/>
                  </a:lnTo>
                  <a:lnTo>
                    <a:pt x="1048" y="926"/>
                  </a:lnTo>
                  <a:lnTo>
                    <a:pt x="853" y="1193"/>
                  </a:lnTo>
                  <a:lnTo>
                    <a:pt x="658" y="1510"/>
                  </a:lnTo>
                  <a:lnTo>
                    <a:pt x="512" y="1851"/>
                  </a:lnTo>
                  <a:lnTo>
                    <a:pt x="366" y="2216"/>
                  </a:lnTo>
                  <a:lnTo>
                    <a:pt x="244" y="2630"/>
                  </a:lnTo>
                  <a:lnTo>
                    <a:pt x="123" y="3093"/>
                  </a:lnTo>
                  <a:lnTo>
                    <a:pt x="49" y="3580"/>
                  </a:lnTo>
                  <a:lnTo>
                    <a:pt x="1" y="4092"/>
                  </a:lnTo>
                  <a:lnTo>
                    <a:pt x="1" y="4652"/>
                  </a:lnTo>
                  <a:lnTo>
                    <a:pt x="1" y="4652"/>
                  </a:lnTo>
                  <a:lnTo>
                    <a:pt x="1" y="4774"/>
                  </a:lnTo>
                  <a:lnTo>
                    <a:pt x="25" y="4895"/>
                  </a:lnTo>
                  <a:lnTo>
                    <a:pt x="74" y="4993"/>
                  </a:lnTo>
                  <a:lnTo>
                    <a:pt x="147" y="5090"/>
                  </a:lnTo>
                  <a:lnTo>
                    <a:pt x="220" y="5163"/>
                  </a:lnTo>
                  <a:lnTo>
                    <a:pt x="317" y="5236"/>
                  </a:lnTo>
                  <a:lnTo>
                    <a:pt x="415" y="5261"/>
                  </a:lnTo>
                  <a:lnTo>
                    <a:pt x="537" y="5285"/>
                  </a:lnTo>
                  <a:lnTo>
                    <a:pt x="537" y="5285"/>
                  </a:lnTo>
                  <a:lnTo>
                    <a:pt x="658" y="5261"/>
                  </a:lnTo>
                  <a:lnTo>
                    <a:pt x="756" y="5236"/>
                  </a:lnTo>
                  <a:lnTo>
                    <a:pt x="853" y="5163"/>
                  </a:lnTo>
                  <a:lnTo>
                    <a:pt x="926" y="5090"/>
                  </a:lnTo>
                  <a:lnTo>
                    <a:pt x="999" y="4993"/>
                  </a:lnTo>
                  <a:lnTo>
                    <a:pt x="1024" y="4895"/>
                  </a:lnTo>
                  <a:lnTo>
                    <a:pt x="1048" y="4774"/>
                  </a:lnTo>
                  <a:lnTo>
                    <a:pt x="1072" y="4652"/>
                  </a:lnTo>
                  <a:lnTo>
                    <a:pt x="1072" y="4652"/>
                  </a:lnTo>
                  <a:lnTo>
                    <a:pt x="1097" y="4189"/>
                  </a:lnTo>
                  <a:lnTo>
                    <a:pt x="1145" y="3726"/>
                  </a:lnTo>
                  <a:lnTo>
                    <a:pt x="1218" y="3312"/>
                  </a:lnTo>
                  <a:lnTo>
                    <a:pt x="1316" y="2923"/>
                  </a:lnTo>
                  <a:lnTo>
                    <a:pt x="1438" y="2582"/>
                  </a:lnTo>
                  <a:lnTo>
                    <a:pt x="1535" y="2338"/>
                  </a:lnTo>
                  <a:lnTo>
                    <a:pt x="1633" y="2168"/>
                  </a:lnTo>
                  <a:lnTo>
                    <a:pt x="1681" y="2143"/>
                  </a:lnTo>
                  <a:lnTo>
                    <a:pt x="1706" y="2143"/>
                  </a:lnTo>
                  <a:lnTo>
                    <a:pt x="1706" y="2143"/>
                  </a:lnTo>
                  <a:lnTo>
                    <a:pt x="1730" y="2241"/>
                  </a:lnTo>
                  <a:lnTo>
                    <a:pt x="1730" y="2509"/>
                  </a:lnTo>
                  <a:lnTo>
                    <a:pt x="1681" y="3483"/>
                  </a:lnTo>
                  <a:lnTo>
                    <a:pt x="1608" y="4822"/>
                  </a:lnTo>
                  <a:lnTo>
                    <a:pt x="1486" y="6357"/>
                  </a:lnTo>
                  <a:lnTo>
                    <a:pt x="1243" y="9231"/>
                  </a:lnTo>
                  <a:lnTo>
                    <a:pt x="1145" y="10521"/>
                  </a:lnTo>
                  <a:lnTo>
                    <a:pt x="1145" y="10521"/>
                  </a:lnTo>
                  <a:lnTo>
                    <a:pt x="1145" y="10668"/>
                  </a:lnTo>
                  <a:lnTo>
                    <a:pt x="1145" y="10814"/>
                  </a:lnTo>
                  <a:lnTo>
                    <a:pt x="1194" y="10935"/>
                  </a:lnTo>
                  <a:lnTo>
                    <a:pt x="1267" y="11057"/>
                  </a:lnTo>
                  <a:lnTo>
                    <a:pt x="1340" y="11155"/>
                  </a:lnTo>
                  <a:lnTo>
                    <a:pt x="1462" y="11252"/>
                  </a:lnTo>
                  <a:lnTo>
                    <a:pt x="1584" y="11325"/>
                  </a:lnTo>
                  <a:lnTo>
                    <a:pt x="1706" y="11349"/>
                  </a:lnTo>
                  <a:lnTo>
                    <a:pt x="1706" y="11349"/>
                  </a:lnTo>
                  <a:lnTo>
                    <a:pt x="1827" y="11349"/>
                  </a:lnTo>
                  <a:lnTo>
                    <a:pt x="1827" y="11349"/>
                  </a:lnTo>
                  <a:lnTo>
                    <a:pt x="1949" y="11349"/>
                  </a:lnTo>
                  <a:lnTo>
                    <a:pt x="2071" y="11325"/>
                  </a:lnTo>
                  <a:lnTo>
                    <a:pt x="2168" y="11252"/>
                  </a:lnTo>
                  <a:lnTo>
                    <a:pt x="2266" y="11179"/>
                  </a:lnTo>
                  <a:lnTo>
                    <a:pt x="2339" y="11106"/>
                  </a:lnTo>
                  <a:lnTo>
                    <a:pt x="2412" y="11008"/>
                  </a:lnTo>
                  <a:lnTo>
                    <a:pt x="2461" y="10887"/>
                  </a:lnTo>
                  <a:lnTo>
                    <a:pt x="2509" y="10765"/>
                  </a:lnTo>
                  <a:lnTo>
                    <a:pt x="3045" y="7014"/>
                  </a:lnTo>
                  <a:lnTo>
                    <a:pt x="3045" y="7014"/>
                  </a:lnTo>
                  <a:lnTo>
                    <a:pt x="3045" y="6966"/>
                  </a:lnTo>
                  <a:lnTo>
                    <a:pt x="3094" y="6868"/>
                  </a:lnTo>
                  <a:lnTo>
                    <a:pt x="3143" y="6819"/>
                  </a:lnTo>
                  <a:lnTo>
                    <a:pt x="3191" y="6771"/>
                  </a:lnTo>
                  <a:lnTo>
                    <a:pt x="3264" y="6746"/>
                  </a:lnTo>
                  <a:lnTo>
                    <a:pt x="3337" y="6722"/>
                  </a:lnTo>
                  <a:lnTo>
                    <a:pt x="3337" y="6722"/>
                  </a:lnTo>
                  <a:lnTo>
                    <a:pt x="3410" y="6746"/>
                  </a:lnTo>
                  <a:lnTo>
                    <a:pt x="3484" y="6771"/>
                  </a:lnTo>
                  <a:lnTo>
                    <a:pt x="3532" y="6819"/>
                  </a:lnTo>
                  <a:lnTo>
                    <a:pt x="3581" y="6868"/>
                  </a:lnTo>
                  <a:lnTo>
                    <a:pt x="3630" y="6966"/>
                  </a:lnTo>
                  <a:lnTo>
                    <a:pt x="3630" y="7014"/>
                  </a:lnTo>
                  <a:lnTo>
                    <a:pt x="4165" y="10765"/>
                  </a:lnTo>
                  <a:lnTo>
                    <a:pt x="4165" y="10765"/>
                  </a:lnTo>
                  <a:lnTo>
                    <a:pt x="4214" y="10887"/>
                  </a:lnTo>
                  <a:lnTo>
                    <a:pt x="4263" y="11008"/>
                  </a:lnTo>
                  <a:lnTo>
                    <a:pt x="4336" y="11106"/>
                  </a:lnTo>
                  <a:lnTo>
                    <a:pt x="4409" y="11179"/>
                  </a:lnTo>
                  <a:lnTo>
                    <a:pt x="4506" y="11252"/>
                  </a:lnTo>
                  <a:lnTo>
                    <a:pt x="4604" y="11325"/>
                  </a:lnTo>
                  <a:lnTo>
                    <a:pt x="4726" y="11349"/>
                  </a:lnTo>
                  <a:lnTo>
                    <a:pt x="4847" y="11349"/>
                  </a:lnTo>
                  <a:lnTo>
                    <a:pt x="4847" y="11349"/>
                  </a:lnTo>
                  <a:lnTo>
                    <a:pt x="4969" y="11349"/>
                  </a:lnTo>
                  <a:lnTo>
                    <a:pt x="4969" y="11349"/>
                  </a:lnTo>
                  <a:lnTo>
                    <a:pt x="5091" y="11325"/>
                  </a:lnTo>
                  <a:lnTo>
                    <a:pt x="5213" y="11252"/>
                  </a:lnTo>
                  <a:lnTo>
                    <a:pt x="5334" y="11155"/>
                  </a:lnTo>
                  <a:lnTo>
                    <a:pt x="5408" y="11057"/>
                  </a:lnTo>
                  <a:lnTo>
                    <a:pt x="5481" y="10935"/>
                  </a:lnTo>
                  <a:lnTo>
                    <a:pt x="5529" y="10814"/>
                  </a:lnTo>
                  <a:lnTo>
                    <a:pt x="5529" y="10668"/>
                  </a:lnTo>
                  <a:lnTo>
                    <a:pt x="5529" y="10521"/>
                  </a:lnTo>
                  <a:lnTo>
                    <a:pt x="5529" y="10521"/>
                  </a:lnTo>
                  <a:lnTo>
                    <a:pt x="5188" y="6381"/>
                  </a:lnTo>
                  <a:lnTo>
                    <a:pt x="4994" y="3507"/>
                  </a:lnTo>
                  <a:lnTo>
                    <a:pt x="4945" y="2533"/>
                  </a:lnTo>
                  <a:lnTo>
                    <a:pt x="4945" y="2241"/>
                  </a:lnTo>
                  <a:lnTo>
                    <a:pt x="4969" y="2143"/>
                  </a:lnTo>
                  <a:lnTo>
                    <a:pt x="4969" y="2143"/>
                  </a:lnTo>
                  <a:lnTo>
                    <a:pt x="4994" y="2143"/>
                  </a:lnTo>
                  <a:lnTo>
                    <a:pt x="5042" y="2168"/>
                  </a:lnTo>
                  <a:lnTo>
                    <a:pt x="5140" y="2314"/>
                  </a:lnTo>
                  <a:lnTo>
                    <a:pt x="5237" y="2557"/>
                  </a:lnTo>
                  <a:lnTo>
                    <a:pt x="5334" y="2898"/>
                  </a:lnTo>
                  <a:lnTo>
                    <a:pt x="5432" y="3288"/>
                  </a:lnTo>
                  <a:lnTo>
                    <a:pt x="5529" y="3726"/>
                  </a:lnTo>
                  <a:lnTo>
                    <a:pt x="5578" y="4189"/>
                  </a:lnTo>
                  <a:lnTo>
                    <a:pt x="5602" y="4652"/>
                  </a:lnTo>
                  <a:lnTo>
                    <a:pt x="5602" y="4652"/>
                  </a:lnTo>
                  <a:lnTo>
                    <a:pt x="5627" y="4774"/>
                  </a:lnTo>
                  <a:lnTo>
                    <a:pt x="5651" y="4895"/>
                  </a:lnTo>
                  <a:lnTo>
                    <a:pt x="5675" y="4993"/>
                  </a:lnTo>
                  <a:lnTo>
                    <a:pt x="5749" y="5090"/>
                  </a:lnTo>
                  <a:lnTo>
                    <a:pt x="5822" y="5163"/>
                  </a:lnTo>
                  <a:lnTo>
                    <a:pt x="5919" y="5236"/>
                  </a:lnTo>
                  <a:lnTo>
                    <a:pt x="6016" y="5261"/>
                  </a:lnTo>
                  <a:lnTo>
                    <a:pt x="6138" y="5285"/>
                  </a:lnTo>
                  <a:lnTo>
                    <a:pt x="6138" y="5285"/>
                  </a:lnTo>
                  <a:lnTo>
                    <a:pt x="6260" y="5261"/>
                  </a:lnTo>
                  <a:lnTo>
                    <a:pt x="6357" y="5236"/>
                  </a:lnTo>
                  <a:lnTo>
                    <a:pt x="6455" y="5163"/>
                  </a:lnTo>
                  <a:lnTo>
                    <a:pt x="6528" y="5090"/>
                  </a:lnTo>
                  <a:lnTo>
                    <a:pt x="6601" y="4993"/>
                  </a:lnTo>
                  <a:lnTo>
                    <a:pt x="6650" y="4895"/>
                  </a:lnTo>
                  <a:lnTo>
                    <a:pt x="6674" y="4774"/>
                  </a:lnTo>
                  <a:lnTo>
                    <a:pt x="6674" y="4652"/>
                  </a:lnTo>
                  <a:lnTo>
                    <a:pt x="6674" y="4652"/>
                  </a:lnTo>
                  <a:lnTo>
                    <a:pt x="6674" y="4092"/>
                  </a:lnTo>
                  <a:lnTo>
                    <a:pt x="6625" y="3556"/>
                  </a:lnTo>
                  <a:lnTo>
                    <a:pt x="6552" y="3069"/>
                  </a:lnTo>
                  <a:lnTo>
                    <a:pt x="6455" y="2630"/>
                  </a:lnTo>
                  <a:lnTo>
                    <a:pt x="6357" y="2216"/>
                  </a:lnTo>
                  <a:lnTo>
                    <a:pt x="6211" y="1827"/>
                  </a:lnTo>
                  <a:lnTo>
                    <a:pt x="6065" y="1486"/>
                  </a:lnTo>
                  <a:lnTo>
                    <a:pt x="5895" y="1169"/>
                  </a:lnTo>
                  <a:lnTo>
                    <a:pt x="5700" y="901"/>
                  </a:lnTo>
                  <a:lnTo>
                    <a:pt x="5505" y="658"/>
                  </a:lnTo>
                  <a:lnTo>
                    <a:pt x="5286" y="463"/>
                  </a:lnTo>
                  <a:lnTo>
                    <a:pt x="5042" y="292"/>
                  </a:lnTo>
                  <a:lnTo>
                    <a:pt x="4799" y="171"/>
                  </a:lnTo>
                  <a:lnTo>
                    <a:pt x="4555" y="73"/>
                  </a:lnTo>
                  <a:lnTo>
                    <a:pt x="4287" y="24"/>
                  </a:lnTo>
                  <a:lnTo>
                    <a:pt x="4019" y="0"/>
                  </a:lnTo>
                  <a:lnTo>
                    <a:pt x="4019" y="0"/>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8" name="Google Shape;758;p50"/>
            <p:cNvSpPr/>
            <p:nvPr/>
          </p:nvSpPr>
          <p:spPr>
            <a:xfrm>
              <a:off x="4792100" y="2332025"/>
              <a:ext cx="76725" cy="84050"/>
            </a:xfrm>
            <a:custGeom>
              <a:avLst/>
              <a:gdLst/>
              <a:ahLst/>
              <a:cxnLst/>
              <a:rect l="l" t="t" r="r" b="b"/>
              <a:pathLst>
                <a:path w="3069" h="3362" fill="none" extrusionOk="0">
                  <a:moveTo>
                    <a:pt x="0" y="1511"/>
                  </a:moveTo>
                  <a:lnTo>
                    <a:pt x="0" y="1511"/>
                  </a:lnTo>
                  <a:lnTo>
                    <a:pt x="24" y="1340"/>
                  </a:lnTo>
                  <a:lnTo>
                    <a:pt x="49" y="1170"/>
                  </a:lnTo>
                  <a:lnTo>
                    <a:pt x="73" y="1024"/>
                  </a:lnTo>
                  <a:lnTo>
                    <a:pt x="122" y="877"/>
                  </a:lnTo>
                  <a:lnTo>
                    <a:pt x="195" y="756"/>
                  </a:lnTo>
                  <a:lnTo>
                    <a:pt x="268" y="634"/>
                  </a:lnTo>
                  <a:lnTo>
                    <a:pt x="365" y="512"/>
                  </a:lnTo>
                  <a:lnTo>
                    <a:pt x="463" y="415"/>
                  </a:lnTo>
                  <a:lnTo>
                    <a:pt x="682" y="220"/>
                  </a:lnTo>
                  <a:lnTo>
                    <a:pt x="950" y="98"/>
                  </a:lnTo>
                  <a:lnTo>
                    <a:pt x="1218" y="25"/>
                  </a:lnTo>
                  <a:lnTo>
                    <a:pt x="1534" y="1"/>
                  </a:lnTo>
                  <a:lnTo>
                    <a:pt x="1534" y="1"/>
                  </a:lnTo>
                  <a:lnTo>
                    <a:pt x="1851" y="25"/>
                  </a:lnTo>
                  <a:lnTo>
                    <a:pt x="2119" y="98"/>
                  </a:lnTo>
                  <a:lnTo>
                    <a:pt x="2387" y="220"/>
                  </a:lnTo>
                  <a:lnTo>
                    <a:pt x="2606" y="415"/>
                  </a:lnTo>
                  <a:lnTo>
                    <a:pt x="2703" y="512"/>
                  </a:lnTo>
                  <a:lnTo>
                    <a:pt x="2801" y="634"/>
                  </a:lnTo>
                  <a:lnTo>
                    <a:pt x="2874" y="756"/>
                  </a:lnTo>
                  <a:lnTo>
                    <a:pt x="2947" y="877"/>
                  </a:lnTo>
                  <a:lnTo>
                    <a:pt x="2996" y="1024"/>
                  </a:lnTo>
                  <a:lnTo>
                    <a:pt x="3020" y="1170"/>
                  </a:lnTo>
                  <a:lnTo>
                    <a:pt x="3044" y="1340"/>
                  </a:lnTo>
                  <a:lnTo>
                    <a:pt x="3069" y="1511"/>
                  </a:lnTo>
                  <a:lnTo>
                    <a:pt x="3069" y="1511"/>
                  </a:lnTo>
                  <a:lnTo>
                    <a:pt x="3044" y="1681"/>
                  </a:lnTo>
                  <a:lnTo>
                    <a:pt x="3020" y="1852"/>
                  </a:lnTo>
                  <a:lnTo>
                    <a:pt x="2947" y="2193"/>
                  </a:lnTo>
                  <a:lnTo>
                    <a:pt x="2801" y="2509"/>
                  </a:lnTo>
                  <a:lnTo>
                    <a:pt x="2606" y="2777"/>
                  </a:lnTo>
                  <a:lnTo>
                    <a:pt x="2509" y="2899"/>
                  </a:lnTo>
                  <a:lnTo>
                    <a:pt x="2387" y="3021"/>
                  </a:lnTo>
                  <a:lnTo>
                    <a:pt x="2265" y="3118"/>
                  </a:lnTo>
                  <a:lnTo>
                    <a:pt x="2119" y="3191"/>
                  </a:lnTo>
                  <a:lnTo>
                    <a:pt x="1997" y="3264"/>
                  </a:lnTo>
                  <a:lnTo>
                    <a:pt x="1851" y="3313"/>
                  </a:lnTo>
                  <a:lnTo>
                    <a:pt x="1681" y="3337"/>
                  </a:lnTo>
                  <a:lnTo>
                    <a:pt x="1534" y="3362"/>
                  </a:lnTo>
                  <a:lnTo>
                    <a:pt x="1534" y="3362"/>
                  </a:lnTo>
                  <a:lnTo>
                    <a:pt x="1388" y="3337"/>
                  </a:lnTo>
                  <a:lnTo>
                    <a:pt x="1218" y="3313"/>
                  </a:lnTo>
                  <a:lnTo>
                    <a:pt x="1072" y="3264"/>
                  </a:lnTo>
                  <a:lnTo>
                    <a:pt x="950" y="3191"/>
                  </a:lnTo>
                  <a:lnTo>
                    <a:pt x="804" y="3118"/>
                  </a:lnTo>
                  <a:lnTo>
                    <a:pt x="682" y="3021"/>
                  </a:lnTo>
                  <a:lnTo>
                    <a:pt x="560" y="2899"/>
                  </a:lnTo>
                  <a:lnTo>
                    <a:pt x="463" y="2777"/>
                  </a:lnTo>
                  <a:lnTo>
                    <a:pt x="268" y="2509"/>
                  </a:lnTo>
                  <a:lnTo>
                    <a:pt x="122" y="2193"/>
                  </a:lnTo>
                  <a:lnTo>
                    <a:pt x="49" y="1852"/>
                  </a:lnTo>
                  <a:lnTo>
                    <a:pt x="24" y="1681"/>
                  </a:lnTo>
                  <a:lnTo>
                    <a:pt x="0" y="1511"/>
                  </a:lnTo>
                  <a:lnTo>
                    <a:pt x="0" y="1511"/>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59" name="Google Shape;759;p50"/>
          <p:cNvGrpSpPr/>
          <p:nvPr/>
        </p:nvGrpSpPr>
        <p:grpSpPr>
          <a:xfrm>
            <a:off x="3627997" y="2035641"/>
            <a:ext cx="145343" cy="422729"/>
            <a:chOff x="4071800" y="2269925"/>
            <a:chExt cx="172925" cy="502950"/>
          </a:xfrm>
        </p:grpSpPr>
        <p:sp>
          <p:nvSpPr>
            <p:cNvPr id="760" name="Google Shape;760;p50"/>
            <p:cNvSpPr/>
            <p:nvPr/>
          </p:nvSpPr>
          <p:spPr>
            <a:xfrm>
              <a:off x="4118075" y="2269925"/>
              <a:ext cx="80375" cy="91350"/>
            </a:xfrm>
            <a:custGeom>
              <a:avLst/>
              <a:gdLst/>
              <a:ahLst/>
              <a:cxnLst/>
              <a:rect l="l" t="t" r="r" b="b"/>
              <a:pathLst>
                <a:path w="3215" h="3654" fill="none" extrusionOk="0">
                  <a:moveTo>
                    <a:pt x="0" y="1657"/>
                  </a:moveTo>
                  <a:lnTo>
                    <a:pt x="0" y="1657"/>
                  </a:lnTo>
                  <a:lnTo>
                    <a:pt x="0" y="1462"/>
                  </a:lnTo>
                  <a:lnTo>
                    <a:pt x="24" y="1291"/>
                  </a:lnTo>
                  <a:lnTo>
                    <a:pt x="73" y="1121"/>
                  </a:lnTo>
                  <a:lnTo>
                    <a:pt x="122" y="975"/>
                  </a:lnTo>
                  <a:lnTo>
                    <a:pt x="195" y="829"/>
                  </a:lnTo>
                  <a:lnTo>
                    <a:pt x="268" y="682"/>
                  </a:lnTo>
                  <a:lnTo>
                    <a:pt x="365" y="561"/>
                  </a:lnTo>
                  <a:lnTo>
                    <a:pt x="463" y="439"/>
                  </a:lnTo>
                  <a:lnTo>
                    <a:pt x="585" y="341"/>
                  </a:lnTo>
                  <a:lnTo>
                    <a:pt x="706" y="244"/>
                  </a:lnTo>
                  <a:lnTo>
                    <a:pt x="853" y="171"/>
                  </a:lnTo>
                  <a:lnTo>
                    <a:pt x="974" y="122"/>
                  </a:lnTo>
                  <a:lnTo>
                    <a:pt x="1120" y="74"/>
                  </a:lnTo>
                  <a:lnTo>
                    <a:pt x="1291" y="25"/>
                  </a:lnTo>
                  <a:lnTo>
                    <a:pt x="1437" y="0"/>
                  </a:lnTo>
                  <a:lnTo>
                    <a:pt x="1608" y="0"/>
                  </a:lnTo>
                  <a:lnTo>
                    <a:pt x="1608" y="0"/>
                  </a:lnTo>
                  <a:lnTo>
                    <a:pt x="1778" y="0"/>
                  </a:lnTo>
                  <a:lnTo>
                    <a:pt x="1924" y="25"/>
                  </a:lnTo>
                  <a:lnTo>
                    <a:pt x="2095" y="74"/>
                  </a:lnTo>
                  <a:lnTo>
                    <a:pt x="2241" y="122"/>
                  </a:lnTo>
                  <a:lnTo>
                    <a:pt x="2363" y="171"/>
                  </a:lnTo>
                  <a:lnTo>
                    <a:pt x="2509" y="244"/>
                  </a:lnTo>
                  <a:lnTo>
                    <a:pt x="2630" y="341"/>
                  </a:lnTo>
                  <a:lnTo>
                    <a:pt x="2752" y="439"/>
                  </a:lnTo>
                  <a:lnTo>
                    <a:pt x="2850" y="561"/>
                  </a:lnTo>
                  <a:lnTo>
                    <a:pt x="2947" y="682"/>
                  </a:lnTo>
                  <a:lnTo>
                    <a:pt x="3020" y="829"/>
                  </a:lnTo>
                  <a:lnTo>
                    <a:pt x="3093" y="975"/>
                  </a:lnTo>
                  <a:lnTo>
                    <a:pt x="3142" y="1121"/>
                  </a:lnTo>
                  <a:lnTo>
                    <a:pt x="3191" y="1291"/>
                  </a:lnTo>
                  <a:lnTo>
                    <a:pt x="3215" y="1462"/>
                  </a:lnTo>
                  <a:lnTo>
                    <a:pt x="3215" y="1657"/>
                  </a:lnTo>
                  <a:lnTo>
                    <a:pt x="3215" y="1657"/>
                  </a:lnTo>
                  <a:lnTo>
                    <a:pt x="3215" y="1827"/>
                  </a:lnTo>
                  <a:lnTo>
                    <a:pt x="3191" y="2022"/>
                  </a:lnTo>
                  <a:lnTo>
                    <a:pt x="3142" y="2217"/>
                  </a:lnTo>
                  <a:lnTo>
                    <a:pt x="3093" y="2387"/>
                  </a:lnTo>
                  <a:lnTo>
                    <a:pt x="3020" y="2558"/>
                  </a:lnTo>
                  <a:lnTo>
                    <a:pt x="2947" y="2728"/>
                  </a:lnTo>
                  <a:lnTo>
                    <a:pt x="2850" y="2874"/>
                  </a:lnTo>
                  <a:lnTo>
                    <a:pt x="2752" y="3020"/>
                  </a:lnTo>
                  <a:lnTo>
                    <a:pt x="2630" y="3167"/>
                  </a:lnTo>
                  <a:lnTo>
                    <a:pt x="2509" y="3288"/>
                  </a:lnTo>
                  <a:lnTo>
                    <a:pt x="2363" y="3386"/>
                  </a:lnTo>
                  <a:lnTo>
                    <a:pt x="2241" y="3483"/>
                  </a:lnTo>
                  <a:lnTo>
                    <a:pt x="2095" y="3556"/>
                  </a:lnTo>
                  <a:lnTo>
                    <a:pt x="1924" y="3605"/>
                  </a:lnTo>
                  <a:lnTo>
                    <a:pt x="1778" y="3629"/>
                  </a:lnTo>
                  <a:lnTo>
                    <a:pt x="1608" y="3654"/>
                  </a:lnTo>
                  <a:lnTo>
                    <a:pt x="1608" y="3654"/>
                  </a:lnTo>
                  <a:lnTo>
                    <a:pt x="1437" y="3629"/>
                  </a:lnTo>
                  <a:lnTo>
                    <a:pt x="1291" y="3605"/>
                  </a:lnTo>
                  <a:lnTo>
                    <a:pt x="1120" y="3556"/>
                  </a:lnTo>
                  <a:lnTo>
                    <a:pt x="974" y="3483"/>
                  </a:lnTo>
                  <a:lnTo>
                    <a:pt x="853" y="3386"/>
                  </a:lnTo>
                  <a:lnTo>
                    <a:pt x="706" y="3288"/>
                  </a:lnTo>
                  <a:lnTo>
                    <a:pt x="585" y="3167"/>
                  </a:lnTo>
                  <a:lnTo>
                    <a:pt x="463" y="3020"/>
                  </a:lnTo>
                  <a:lnTo>
                    <a:pt x="365" y="2874"/>
                  </a:lnTo>
                  <a:lnTo>
                    <a:pt x="268" y="2728"/>
                  </a:lnTo>
                  <a:lnTo>
                    <a:pt x="195" y="2558"/>
                  </a:lnTo>
                  <a:lnTo>
                    <a:pt x="122" y="2387"/>
                  </a:lnTo>
                  <a:lnTo>
                    <a:pt x="73" y="2217"/>
                  </a:lnTo>
                  <a:lnTo>
                    <a:pt x="24" y="2022"/>
                  </a:lnTo>
                  <a:lnTo>
                    <a:pt x="0" y="1827"/>
                  </a:lnTo>
                  <a:lnTo>
                    <a:pt x="0" y="1657"/>
                  </a:lnTo>
                  <a:lnTo>
                    <a:pt x="0" y="1657"/>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1" name="Google Shape;761;p50"/>
            <p:cNvSpPr/>
            <p:nvPr/>
          </p:nvSpPr>
          <p:spPr>
            <a:xfrm>
              <a:off x="4071800" y="2372825"/>
              <a:ext cx="172925" cy="400050"/>
            </a:xfrm>
            <a:custGeom>
              <a:avLst/>
              <a:gdLst/>
              <a:ahLst/>
              <a:cxnLst/>
              <a:rect l="l" t="t" r="r" b="b"/>
              <a:pathLst>
                <a:path w="6917" h="16002" fill="none" extrusionOk="0">
                  <a:moveTo>
                    <a:pt x="4189" y="0"/>
                  </a:moveTo>
                  <a:lnTo>
                    <a:pt x="4189" y="0"/>
                  </a:lnTo>
                  <a:lnTo>
                    <a:pt x="4019" y="98"/>
                  </a:lnTo>
                  <a:lnTo>
                    <a:pt x="3848" y="147"/>
                  </a:lnTo>
                  <a:lnTo>
                    <a:pt x="3653" y="195"/>
                  </a:lnTo>
                  <a:lnTo>
                    <a:pt x="3459" y="220"/>
                  </a:lnTo>
                  <a:lnTo>
                    <a:pt x="3459" y="220"/>
                  </a:lnTo>
                  <a:lnTo>
                    <a:pt x="3264" y="195"/>
                  </a:lnTo>
                  <a:lnTo>
                    <a:pt x="3069" y="147"/>
                  </a:lnTo>
                  <a:lnTo>
                    <a:pt x="2898" y="98"/>
                  </a:lnTo>
                  <a:lnTo>
                    <a:pt x="2728" y="0"/>
                  </a:lnTo>
                  <a:lnTo>
                    <a:pt x="2728" y="0"/>
                  </a:lnTo>
                  <a:lnTo>
                    <a:pt x="2533" y="49"/>
                  </a:lnTo>
                  <a:lnTo>
                    <a:pt x="2338" y="122"/>
                  </a:lnTo>
                  <a:lnTo>
                    <a:pt x="2168" y="195"/>
                  </a:lnTo>
                  <a:lnTo>
                    <a:pt x="2022" y="293"/>
                  </a:lnTo>
                  <a:lnTo>
                    <a:pt x="1705" y="488"/>
                  </a:lnTo>
                  <a:lnTo>
                    <a:pt x="1437" y="755"/>
                  </a:lnTo>
                  <a:lnTo>
                    <a:pt x="1169" y="1072"/>
                  </a:lnTo>
                  <a:lnTo>
                    <a:pt x="950" y="1413"/>
                  </a:lnTo>
                  <a:lnTo>
                    <a:pt x="755" y="1803"/>
                  </a:lnTo>
                  <a:lnTo>
                    <a:pt x="585" y="2217"/>
                  </a:lnTo>
                  <a:lnTo>
                    <a:pt x="439" y="2704"/>
                  </a:lnTo>
                  <a:lnTo>
                    <a:pt x="317" y="3191"/>
                  </a:lnTo>
                  <a:lnTo>
                    <a:pt x="219" y="3727"/>
                  </a:lnTo>
                  <a:lnTo>
                    <a:pt x="146" y="4311"/>
                  </a:lnTo>
                  <a:lnTo>
                    <a:pt x="73" y="4896"/>
                  </a:lnTo>
                  <a:lnTo>
                    <a:pt x="24" y="5529"/>
                  </a:lnTo>
                  <a:lnTo>
                    <a:pt x="0" y="6187"/>
                  </a:lnTo>
                  <a:lnTo>
                    <a:pt x="0" y="6869"/>
                  </a:lnTo>
                  <a:lnTo>
                    <a:pt x="0" y="6869"/>
                  </a:lnTo>
                  <a:lnTo>
                    <a:pt x="24" y="7015"/>
                  </a:lnTo>
                  <a:lnTo>
                    <a:pt x="49" y="7161"/>
                  </a:lnTo>
                  <a:lnTo>
                    <a:pt x="98" y="7307"/>
                  </a:lnTo>
                  <a:lnTo>
                    <a:pt x="171" y="7404"/>
                  </a:lnTo>
                  <a:lnTo>
                    <a:pt x="244" y="7502"/>
                  </a:lnTo>
                  <a:lnTo>
                    <a:pt x="317" y="7575"/>
                  </a:lnTo>
                  <a:lnTo>
                    <a:pt x="414" y="7624"/>
                  </a:lnTo>
                  <a:lnTo>
                    <a:pt x="487" y="7624"/>
                  </a:lnTo>
                  <a:lnTo>
                    <a:pt x="487" y="7624"/>
                  </a:lnTo>
                  <a:lnTo>
                    <a:pt x="633" y="7624"/>
                  </a:lnTo>
                  <a:lnTo>
                    <a:pt x="731" y="7575"/>
                  </a:lnTo>
                  <a:lnTo>
                    <a:pt x="804" y="7502"/>
                  </a:lnTo>
                  <a:lnTo>
                    <a:pt x="877" y="7404"/>
                  </a:lnTo>
                  <a:lnTo>
                    <a:pt x="926" y="7307"/>
                  </a:lnTo>
                  <a:lnTo>
                    <a:pt x="950" y="7161"/>
                  </a:lnTo>
                  <a:lnTo>
                    <a:pt x="974" y="6869"/>
                  </a:lnTo>
                  <a:lnTo>
                    <a:pt x="974" y="6869"/>
                  </a:lnTo>
                  <a:lnTo>
                    <a:pt x="999" y="6503"/>
                  </a:lnTo>
                  <a:lnTo>
                    <a:pt x="1023" y="6089"/>
                  </a:lnTo>
                  <a:lnTo>
                    <a:pt x="1145" y="5091"/>
                  </a:lnTo>
                  <a:lnTo>
                    <a:pt x="1291" y="4092"/>
                  </a:lnTo>
                  <a:lnTo>
                    <a:pt x="1364" y="3654"/>
                  </a:lnTo>
                  <a:lnTo>
                    <a:pt x="1461" y="3288"/>
                  </a:lnTo>
                  <a:lnTo>
                    <a:pt x="1461" y="3288"/>
                  </a:lnTo>
                  <a:lnTo>
                    <a:pt x="1413" y="3094"/>
                  </a:lnTo>
                  <a:lnTo>
                    <a:pt x="1388" y="2899"/>
                  </a:lnTo>
                  <a:lnTo>
                    <a:pt x="1388" y="2704"/>
                  </a:lnTo>
                  <a:lnTo>
                    <a:pt x="1413" y="2533"/>
                  </a:lnTo>
                  <a:lnTo>
                    <a:pt x="1437" y="2387"/>
                  </a:lnTo>
                  <a:lnTo>
                    <a:pt x="1510" y="2241"/>
                  </a:lnTo>
                  <a:lnTo>
                    <a:pt x="1583" y="2119"/>
                  </a:lnTo>
                  <a:lnTo>
                    <a:pt x="1656" y="2046"/>
                  </a:lnTo>
                  <a:lnTo>
                    <a:pt x="1656" y="2046"/>
                  </a:lnTo>
                  <a:lnTo>
                    <a:pt x="1583" y="2144"/>
                  </a:lnTo>
                  <a:lnTo>
                    <a:pt x="1534" y="2290"/>
                  </a:lnTo>
                  <a:lnTo>
                    <a:pt x="1486" y="2485"/>
                  </a:lnTo>
                  <a:lnTo>
                    <a:pt x="1486" y="2680"/>
                  </a:lnTo>
                  <a:lnTo>
                    <a:pt x="1510" y="2874"/>
                  </a:lnTo>
                  <a:lnTo>
                    <a:pt x="1559" y="3069"/>
                  </a:lnTo>
                  <a:lnTo>
                    <a:pt x="1608" y="3167"/>
                  </a:lnTo>
                  <a:lnTo>
                    <a:pt x="1681" y="3264"/>
                  </a:lnTo>
                  <a:lnTo>
                    <a:pt x="1754" y="3337"/>
                  </a:lnTo>
                  <a:lnTo>
                    <a:pt x="1851" y="3410"/>
                  </a:lnTo>
                  <a:lnTo>
                    <a:pt x="1851" y="3410"/>
                  </a:lnTo>
                  <a:lnTo>
                    <a:pt x="1900" y="3775"/>
                  </a:lnTo>
                  <a:lnTo>
                    <a:pt x="1924" y="3970"/>
                  </a:lnTo>
                  <a:lnTo>
                    <a:pt x="1949" y="4190"/>
                  </a:lnTo>
                  <a:lnTo>
                    <a:pt x="1924" y="4433"/>
                  </a:lnTo>
                  <a:lnTo>
                    <a:pt x="1900" y="4725"/>
                  </a:lnTo>
                  <a:lnTo>
                    <a:pt x="1827" y="5018"/>
                  </a:lnTo>
                  <a:lnTo>
                    <a:pt x="1705" y="5383"/>
                  </a:lnTo>
                  <a:lnTo>
                    <a:pt x="1705" y="5383"/>
                  </a:lnTo>
                  <a:lnTo>
                    <a:pt x="1510" y="5894"/>
                  </a:lnTo>
                  <a:lnTo>
                    <a:pt x="1364" y="6381"/>
                  </a:lnTo>
                  <a:lnTo>
                    <a:pt x="1267" y="6820"/>
                  </a:lnTo>
                  <a:lnTo>
                    <a:pt x="1218" y="7210"/>
                  </a:lnTo>
                  <a:lnTo>
                    <a:pt x="1169" y="7599"/>
                  </a:lnTo>
                  <a:lnTo>
                    <a:pt x="1169" y="7989"/>
                  </a:lnTo>
                  <a:lnTo>
                    <a:pt x="1194" y="8793"/>
                  </a:lnTo>
                  <a:lnTo>
                    <a:pt x="1194" y="8793"/>
                  </a:lnTo>
                  <a:lnTo>
                    <a:pt x="1242" y="9962"/>
                  </a:lnTo>
                  <a:lnTo>
                    <a:pt x="1291" y="11131"/>
                  </a:lnTo>
                  <a:lnTo>
                    <a:pt x="1315" y="13201"/>
                  </a:lnTo>
                  <a:lnTo>
                    <a:pt x="1340" y="14686"/>
                  </a:lnTo>
                  <a:lnTo>
                    <a:pt x="1340" y="15271"/>
                  </a:lnTo>
                  <a:lnTo>
                    <a:pt x="1340" y="15271"/>
                  </a:lnTo>
                  <a:lnTo>
                    <a:pt x="1364" y="15490"/>
                  </a:lnTo>
                  <a:lnTo>
                    <a:pt x="1413" y="15661"/>
                  </a:lnTo>
                  <a:lnTo>
                    <a:pt x="1486" y="15782"/>
                  </a:lnTo>
                  <a:lnTo>
                    <a:pt x="1583" y="15880"/>
                  </a:lnTo>
                  <a:lnTo>
                    <a:pt x="1656" y="15953"/>
                  </a:lnTo>
                  <a:lnTo>
                    <a:pt x="1729" y="15977"/>
                  </a:lnTo>
                  <a:lnTo>
                    <a:pt x="1827" y="16002"/>
                  </a:lnTo>
                  <a:lnTo>
                    <a:pt x="1827" y="16002"/>
                  </a:lnTo>
                  <a:lnTo>
                    <a:pt x="1949" y="16002"/>
                  </a:lnTo>
                  <a:lnTo>
                    <a:pt x="2070" y="15953"/>
                  </a:lnTo>
                  <a:lnTo>
                    <a:pt x="2168" y="15904"/>
                  </a:lnTo>
                  <a:lnTo>
                    <a:pt x="2241" y="15831"/>
                  </a:lnTo>
                  <a:lnTo>
                    <a:pt x="2314" y="15758"/>
                  </a:lnTo>
                  <a:lnTo>
                    <a:pt x="2387" y="15636"/>
                  </a:lnTo>
                  <a:lnTo>
                    <a:pt x="2411" y="15490"/>
                  </a:lnTo>
                  <a:lnTo>
                    <a:pt x="2460" y="15344"/>
                  </a:lnTo>
                  <a:lnTo>
                    <a:pt x="3142" y="8525"/>
                  </a:lnTo>
                  <a:lnTo>
                    <a:pt x="3142" y="8525"/>
                  </a:lnTo>
                  <a:lnTo>
                    <a:pt x="3142" y="8427"/>
                  </a:lnTo>
                  <a:lnTo>
                    <a:pt x="3191" y="8257"/>
                  </a:lnTo>
                  <a:lnTo>
                    <a:pt x="3239" y="8159"/>
                  </a:lnTo>
                  <a:lnTo>
                    <a:pt x="3288" y="8062"/>
                  </a:lnTo>
                  <a:lnTo>
                    <a:pt x="3361" y="7989"/>
                  </a:lnTo>
                  <a:lnTo>
                    <a:pt x="3459" y="7965"/>
                  </a:lnTo>
                  <a:lnTo>
                    <a:pt x="3459" y="7965"/>
                  </a:lnTo>
                  <a:lnTo>
                    <a:pt x="3556" y="7989"/>
                  </a:lnTo>
                  <a:lnTo>
                    <a:pt x="3629" y="8062"/>
                  </a:lnTo>
                  <a:lnTo>
                    <a:pt x="3678" y="8159"/>
                  </a:lnTo>
                  <a:lnTo>
                    <a:pt x="3726" y="8257"/>
                  </a:lnTo>
                  <a:lnTo>
                    <a:pt x="3775" y="8427"/>
                  </a:lnTo>
                  <a:lnTo>
                    <a:pt x="3775" y="8525"/>
                  </a:lnTo>
                  <a:lnTo>
                    <a:pt x="4457" y="15344"/>
                  </a:lnTo>
                  <a:lnTo>
                    <a:pt x="4457" y="15344"/>
                  </a:lnTo>
                  <a:lnTo>
                    <a:pt x="4506" y="15490"/>
                  </a:lnTo>
                  <a:lnTo>
                    <a:pt x="4530" y="15636"/>
                  </a:lnTo>
                  <a:lnTo>
                    <a:pt x="4603" y="15758"/>
                  </a:lnTo>
                  <a:lnTo>
                    <a:pt x="4676" y="15831"/>
                  </a:lnTo>
                  <a:lnTo>
                    <a:pt x="4749" y="15904"/>
                  </a:lnTo>
                  <a:lnTo>
                    <a:pt x="4847" y="15953"/>
                  </a:lnTo>
                  <a:lnTo>
                    <a:pt x="4969" y="16002"/>
                  </a:lnTo>
                  <a:lnTo>
                    <a:pt x="5090" y="16002"/>
                  </a:lnTo>
                  <a:lnTo>
                    <a:pt x="5090" y="16002"/>
                  </a:lnTo>
                  <a:lnTo>
                    <a:pt x="5188" y="15977"/>
                  </a:lnTo>
                  <a:lnTo>
                    <a:pt x="5261" y="15953"/>
                  </a:lnTo>
                  <a:lnTo>
                    <a:pt x="5334" y="15880"/>
                  </a:lnTo>
                  <a:lnTo>
                    <a:pt x="5431" y="15782"/>
                  </a:lnTo>
                  <a:lnTo>
                    <a:pt x="5504" y="15661"/>
                  </a:lnTo>
                  <a:lnTo>
                    <a:pt x="5553" y="15490"/>
                  </a:lnTo>
                  <a:lnTo>
                    <a:pt x="5577" y="15271"/>
                  </a:lnTo>
                  <a:lnTo>
                    <a:pt x="5577" y="15271"/>
                  </a:lnTo>
                  <a:lnTo>
                    <a:pt x="5577" y="14686"/>
                  </a:lnTo>
                  <a:lnTo>
                    <a:pt x="5602" y="13201"/>
                  </a:lnTo>
                  <a:lnTo>
                    <a:pt x="5626" y="11131"/>
                  </a:lnTo>
                  <a:lnTo>
                    <a:pt x="5675" y="9962"/>
                  </a:lnTo>
                  <a:lnTo>
                    <a:pt x="5724" y="8793"/>
                  </a:lnTo>
                  <a:lnTo>
                    <a:pt x="5724" y="8793"/>
                  </a:lnTo>
                  <a:lnTo>
                    <a:pt x="5748" y="7989"/>
                  </a:lnTo>
                  <a:lnTo>
                    <a:pt x="5748" y="7599"/>
                  </a:lnTo>
                  <a:lnTo>
                    <a:pt x="5699" y="7210"/>
                  </a:lnTo>
                  <a:lnTo>
                    <a:pt x="5650" y="6820"/>
                  </a:lnTo>
                  <a:lnTo>
                    <a:pt x="5553" y="6381"/>
                  </a:lnTo>
                  <a:lnTo>
                    <a:pt x="5407" y="5894"/>
                  </a:lnTo>
                  <a:lnTo>
                    <a:pt x="5212" y="5383"/>
                  </a:lnTo>
                  <a:lnTo>
                    <a:pt x="5212" y="5383"/>
                  </a:lnTo>
                  <a:lnTo>
                    <a:pt x="5090" y="5018"/>
                  </a:lnTo>
                  <a:lnTo>
                    <a:pt x="5017" y="4725"/>
                  </a:lnTo>
                  <a:lnTo>
                    <a:pt x="4993" y="4433"/>
                  </a:lnTo>
                  <a:lnTo>
                    <a:pt x="4969" y="4190"/>
                  </a:lnTo>
                  <a:lnTo>
                    <a:pt x="4993" y="3970"/>
                  </a:lnTo>
                  <a:lnTo>
                    <a:pt x="5017" y="3775"/>
                  </a:lnTo>
                  <a:lnTo>
                    <a:pt x="5066" y="3410"/>
                  </a:lnTo>
                  <a:lnTo>
                    <a:pt x="5066" y="3410"/>
                  </a:lnTo>
                  <a:lnTo>
                    <a:pt x="5163" y="3337"/>
                  </a:lnTo>
                  <a:lnTo>
                    <a:pt x="5236" y="3264"/>
                  </a:lnTo>
                  <a:lnTo>
                    <a:pt x="5310" y="3167"/>
                  </a:lnTo>
                  <a:lnTo>
                    <a:pt x="5358" y="3069"/>
                  </a:lnTo>
                  <a:lnTo>
                    <a:pt x="5407" y="2874"/>
                  </a:lnTo>
                  <a:lnTo>
                    <a:pt x="5431" y="2680"/>
                  </a:lnTo>
                  <a:lnTo>
                    <a:pt x="5431" y="2485"/>
                  </a:lnTo>
                  <a:lnTo>
                    <a:pt x="5383" y="2290"/>
                  </a:lnTo>
                  <a:lnTo>
                    <a:pt x="5334" y="2144"/>
                  </a:lnTo>
                  <a:lnTo>
                    <a:pt x="5261" y="2046"/>
                  </a:lnTo>
                  <a:lnTo>
                    <a:pt x="5261" y="2046"/>
                  </a:lnTo>
                  <a:lnTo>
                    <a:pt x="5334" y="2119"/>
                  </a:lnTo>
                  <a:lnTo>
                    <a:pt x="5407" y="2241"/>
                  </a:lnTo>
                  <a:lnTo>
                    <a:pt x="5480" y="2387"/>
                  </a:lnTo>
                  <a:lnTo>
                    <a:pt x="5504" y="2533"/>
                  </a:lnTo>
                  <a:lnTo>
                    <a:pt x="5529" y="2704"/>
                  </a:lnTo>
                  <a:lnTo>
                    <a:pt x="5529" y="2899"/>
                  </a:lnTo>
                  <a:lnTo>
                    <a:pt x="5504" y="3094"/>
                  </a:lnTo>
                  <a:lnTo>
                    <a:pt x="5456" y="3288"/>
                  </a:lnTo>
                  <a:lnTo>
                    <a:pt x="5456" y="3288"/>
                  </a:lnTo>
                  <a:lnTo>
                    <a:pt x="5553" y="3654"/>
                  </a:lnTo>
                  <a:lnTo>
                    <a:pt x="5626" y="4092"/>
                  </a:lnTo>
                  <a:lnTo>
                    <a:pt x="5772" y="5091"/>
                  </a:lnTo>
                  <a:lnTo>
                    <a:pt x="5894" y="6089"/>
                  </a:lnTo>
                  <a:lnTo>
                    <a:pt x="5918" y="6503"/>
                  </a:lnTo>
                  <a:lnTo>
                    <a:pt x="5943" y="6869"/>
                  </a:lnTo>
                  <a:lnTo>
                    <a:pt x="5943" y="6869"/>
                  </a:lnTo>
                  <a:lnTo>
                    <a:pt x="5967" y="7161"/>
                  </a:lnTo>
                  <a:lnTo>
                    <a:pt x="5991" y="7307"/>
                  </a:lnTo>
                  <a:lnTo>
                    <a:pt x="6040" y="7404"/>
                  </a:lnTo>
                  <a:lnTo>
                    <a:pt x="6113" y="7502"/>
                  </a:lnTo>
                  <a:lnTo>
                    <a:pt x="6186" y="7575"/>
                  </a:lnTo>
                  <a:lnTo>
                    <a:pt x="6284" y="7624"/>
                  </a:lnTo>
                  <a:lnTo>
                    <a:pt x="6430" y="7624"/>
                  </a:lnTo>
                  <a:lnTo>
                    <a:pt x="6430" y="7624"/>
                  </a:lnTo>
                  <a:lnTo>
                    <a:pt x="6503" y="7624"/>
                  </a:lnTo>
                  <a:lnTo>
                    <a:pt x="6600" y="7575"/>
                  </a:lnTo>
                  <a:lnTo>
                    <a:pt x="6673" y="7502"/>
                  </a:lnTo>
                  <a:lnTo>
                    <a:pt x="6746" y="7404"/>
                  </a:lnTo>
                  <a:lnTo>
                    <a:pt x="6820" y="7307"/>
                  </a:lnTo>
                  <a:lnTo>
                    <a:pt x="6868" y="7161"/>
                  </a:lnTo>
                  <a:lnTo>
                    <a:pt x="6893" y="7015"/>
                  </a:lnTo>
                  <a:lnTo>
                    <a:pt x="6917" y="6869"/>
                  </a:lnTo>
                  <a:lnTo>
                    <a:pt x="6917" y="6869"/>
                  </a:lnTo>
                  <a:lnTo>
                    <a:pt x="6917" y="6187"/>
                  </a:lnTo>
                  <a:lnTo>
                    <a:pt x="6893" y="5529"/>
                  </a:lnTo>
                  <a:lnTo>
                    <a:pt x="6844" y="4896"/>
                  </a:lnTo>
                  <a:lnTo>
                    <a:pt x="6771" y="4311"/>
                  </a:lnTo>
                  <a:lnTo>
                    <a:pt x="6698" y="3727"/>
                  </a:lnTo>
                  <a:lnTo>
                    <a:pt x="6600" y="3191"/>
                  </a:lnTo>
                  <a:lnTo>
                    <a:pt x="6479" y="2704"/>
                  </a:lnTo>
                  <a:lnTo>
                    <a:pt x="6332" y="2217"/>
                  </a:lnTo>
                  <a:lnTo>
                    <a:pt x="6162" y="1803"/>
                  </a:lnTo>
                  <a:lnTo>
                    <a:pt x="5967" y="1413"/>
                  </a:lnTo>
                  <a:lnTo>
                    <a:pt x="5748" y="1072"/>
                  </a:lnTo>
                  <a:lnTo>
                    <a:pt x="5480" y="755"/>
                  </a:lnTo>
                  <a:lnTo>
                    <a:pt x="5212" y="488"/>
                  </a:lnTo>
                  <a:lnTo>
                    <a:pt x="4895" y="293"/>
                  </a:lnTo>
                  <a:lnTo>
                    <a:pt x="4749" y="195"/>
                  </a:lnTo>
                  <a:lnTo>
                    <a:pt x="4579" y="122"/>
                  </a:lnTo>
                  <a:lnTo>
                    <a:pt x="4384" y="49"/>
                  </a:lnTo>
                  <a:lnTo>
                    <a:pt x="4189" y="0"/>
                  </a:lnTo>
                  <a:lnTo>
                    <a:pt x="4189" y="0"/>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62" name="Google Shape;762;p50"/>
          <p:cNvSpPr/>
          <p:nvPr/>
        </p:nvSpPr>
        <p:spPr>
          <a:xfrm>
            <a:off x="4670618" y="2080241"/>
            <a:ext cx="320378" cy="337776"/>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763" name="Google Shape;763;p50"/>
          <p:cNvGrpSpPr/>
          <p:nvPr/>
        </p:nvGrpSpPr>
        <p:grpSpPr>
          <a:xfrm>
            <a:off x="5225703" y="2086302"/>
            <a:ext cx="345971" cy="325505"/>
            <a:chOff x="5972700" y="2330200"/>
            <a:chExt cx="411625" cy="387275"/>
          </a:xfrm>
        </p:grpSpPr>
        <p:sp>
          <p:nvSpPr>
            <p:cNvPr id="764" name="Google Shape;764;p50"/>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5" name="Google Shape;765;p50"/>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66" name="Google Shape;766;p50"/>
          <p:cNvGrpSpPr/>
          <p:nvPr/>
        </p:nvGrpSpPr>
        <p:grpSpPr>
          <a:xfrm>
            <a:off x="821000" y="2614431"/>
            <a:ext cx="109538" cy="399195"/>
            <a:chOff x="732125" y="2958550"/>
            <a:chExt cx="130325" cy="474950"/>
          </a:xfrm>
        </p:grpSpPr>
        <p:sp>
          <p:nvSpPr>
            <p:cNvPr id="767" name="Google Shape;767;p50"/>
            <p:cNvSpPr/>
            <p:nvPr/>
          </p:nvSpPr>
          <p:spPr>
            <a:xfrm>
              <a:off x="732125" y="2958550"/>
              <a:ext cx="130325" cy="474950"/>
            </a:xfrm>
            <a:custGeom>
              <a:avLst/>
              <a:gdLst/>
              <a:ahLst/>
              <a:cxnLst/>
              <a:rect l="l" t="t" r="r" b="b"/>
              <a:pathLst>
                <a:path w="5213" h="18998" fill="none" extrusionOk="0">
                  <a:moveTo>
                    <a:pt x="4336" y="14443"/>
                  </a:moveTo>
                  <a:lnTo>
                    <a:pt x="4336" y="1754"/>
                  </a:lnTo>
                  <a:lnTo>
                    <a:pt x="4336" y="1754"/>
                  </a:lnTo>
                  <a:lnTo>
                    <a:pt x="4336" y="1584"/>
                  </a:lnTo>
                  <a:lnTo>
                    <a:pt x="4311" y="1389"/>
                  </a:lnTo>
                  <a:lnTo>
                    <a:pt x="4262" y="1243"/>
                  </a:lnTo>
                  <a:lnTo>
                    <a:pt x="4214" y="1073"/>
                  </a:lnTo>
                  <a:lnTo>
                    <a:pt x="4141" y="926"/>
                  </a:lnTo>
                  <a:lnTo>
                    <a:pt x="4043" y="780"/>
                  </a:lnTo>
                  <a:lnTo>
                    <a:pt x="3946" y="634"/>
                  </a:lnTo>
                  <a:lnTo>
                    <a:pt x="3824" y="512"/>
                  </a:lnTo>
                  <a:lnTo>
                    <a:pt x="3702" y="415"/>
                  </a:lnTo>
                  <a:lnTo>
                    <a:pt x="3580" y="318"/>
                  </a:lnTo>
                  <a:lnTo>
                    <a:pt x="3434" y="220"/>
                  </a:lnTo>
                  <a:lnTo>
                    <a:pt x="3288" y="147"/>
                  </a:lnTo>
                  <a:lnTo>
                    <a:pt x="3118" y="98"/>
                  </a:lnTo>
                  <a:lnTo>
                    <a:pt x="2947" y="50"/>
                  </a:lnTo>
                  <a:lnTo>
                    <a:pt x="2777" y="25"/>
                  </a:lnTo>
                  <a:lnTo>
                    <a:pt x="2606" y="1"/>
                  </a:lnTo>
                  <a:lnTo>
                    <a:pt x="2606" y="1"/>
                  </a:lnTo>
                  <a:lnTo>
                    <a:pt x="2436" y="25"/>
                  </a:lnTo>
                  <a:lnTo>
                    <a:pt x="2265" y="50"/>
                  </a:lnTo>
                  <a:lnTo>
                    <a:pt x="2095" y="98"/>
                  </a:lnTo>
                  <a:lnTo>
                    <a:pt x="1924" y="147"/>
                  </a:lnTo>
                  <a:lnTo>
                    <a:pt x="1778" y="220"/>
                  </a:lnTo>
                  <a:lnTo>
                    <a:pt x="1632" y="318"/>
                  </a:lnTo>
                  <a:lnTo>
                    <a:pt x="1510" y="415"/>
                  </a:lnTo>
                  <a:lnTo>
                    <a:pt x="1389" y="512"/>
                  </a:lnTo>
                  <a:lnTo>
                    <a:pt x="1267" y="634"/>
                  </a:lnTo>
                  <a:lnTo>
                    <a:pt x="1169" y="780"/>
                  </a:lnTo>
                  <a:lnTo>
                    <a:pt x="1072" y="926"/>
                  </a:lnTo>
                  <a:lnTo>
                    <a:pt x="999" y="1073"/>
                  </a:lnTo>
                  <a:lnTo>
                    <a:pt x="950" y="1243"/>
                  </a:lnTo>
                  <a:lnTo>
                    <a:pt x="901" y="1389"/>
                  </a:lnTo>
                  <a:lnTo>
                    <a:pt x="877" y="1584"/>
                  </a:lnTo>
                  <a:lnTo>
                    <a:pt x="877" y="1754"/>
                  </a:lnTo>
                  <a:lnTo>
                    <a:pt x="877" y="14443"/>
                  </a:lnTo>
                  <a:lnTo>
                    <a:pt x="877" y="14443"/>
                  </a:lnTo>
                  <a:lnTo>
                    <a:pt x="682" y="14638"/>
                  </a:lnTo>
                  <a:lnTo>
                    <a:pt x="512" y="14833"/>
                  </a:lnTo>
                  <a:lnTo>
                    <a:pt x="366" y="15052"/>
                  </a:lnTo>
                  <a:lnTo>
                    <a:pt x="244" y="15296"/>
                  </a:lnTo>
                  <a:lnTo>
                    <a:pt x="146" y="15564"/>
                  </a:lnTo>
                  <a:lnTo>
                    <a:pt x="73" y="15832"/>
                  </a:lnTo>
                  <a:lnTo>
                    <a:pt x="25" y="16100"/>
                  </a:lnTo>
                  <a:lnTo>
                    <a:pt x="0" y="16392"/>
                  </a:lnTo>
                  <a:lnTo>
                    <a:pt x="0" y="16392"/>
                  </a:lnTo>
                  <a:lnTo>
                    <a:pt x="25" y="16635"/>
                  </a:lnTo>
                  <a:lnTo>
                    <a:pt x="49" y="16903"/>
                  </a:lnTo>
                  <a:lnTo>
                    <a:pt x="122" y="17147"/>
                  </a:lnTo>
                  <a:lnTo>
                    <a:pt x="195" y="17390"/>
                  </a:lnTo>
                  <a:lnTo>
                    <a:pt x="317" y="17634"/>
                  </a:lnTo>
                  <a:lnTo>
                    <a:pt x="439" y="17829"/>
                  </a:lnTo>
                  <a:lnTo>
                    <a:pt x="609" y="18048"/>
                  </a:lnTo>
                  <a:lnTo>
                    <a:pt x="755" y="18218"/>
                  </a:lnTo>
                  <a:lnTo>
                    <a:pt x="950" y="18389"/>
                  </a:lnTo>
                  <a:lnTo>
                    <a:pt x="1145" y="18535"/>
                  </a:lnTo>
                  <a:lnTo>
                    <a:pt x="1364" y="18681"/>
                  </a:lnTo>
                  <a:lnTo>
                    <a:pt x="1583" y="18779"/>
                  </a:lnTo>
                  <a:lnTo>
                    <a:pt x="1827" y="18876"/>
                  </a:lnTo>
                  <a:lnTo>
                    <a:pt x="2070" y="18925"/>
                  </a:lnTo>
                  <a:lnTo>
                    <a:pt x="2338" y="18973"/>
                  </a:lnTo>
                  <a:lnTo>
                    <a:pt x="2606" y="18998"/>
                  </a:lnTo>
                  <a:lnTo>
                    <a:pt x="2606" y="18998"/>
                  </a:lnTo>
                  <a:lnTo>
                    <a:pt x="2874" y="18973"/>
                  </a:lnTo>
                  <a:lnTo>
                    <a:pt x="3142" y="18925"/>
                  </a:lnTo>
                  <a:lnTo>
                    <a:pt x="3386" y="18876"/>
                  </a:lnTo>
                  <a:lnTo>
                    <a:pt x="3629" y="18779"/>
                  </a:lnTo>
                  <a:lnTo>
                    <a:pt x="3848" y="18681"/>
                  </a:lnTo>
                  <a:lnTo>
                    <a:pt x="4068" y="18535"/>
                  </a:lnTo>
                  <a:lnTo>
                    <a:pt x="4262" y="18389"/>
                  </a:lnTo>
                  <a:lnTo>
                    <a:pt x="4457" y="18218"/>
                  </a:lnTo>
                  <a:lnTo>
                    <a:pt x="4603" y="18048"/>
                  </a:lnTo>
                  <a:lnTo>
                    <a:pt x="4774" y="17829"/>
                  </a:lnTo>
                  <a:lnTo>
                    <a:pt x="4896" y="17634"/>
                  </a:lnTo>
                  <a:lnTo>
                    <a:pt x="5017" y="17390"/>
                  </a:lnTo>
                  <a:lnTo>
                    <a:pt x="5091" y="17147"/>
                  </a:lnTo>
                  <a:lnTo>
                    <a:pt x="5164" y="16903"/>
                  </a:lnTo>
                  <a:lnTo>
                    <a:pt x="5188" y="16635"/>
                  </a:lnTo>
                  <a:lnTo>
                    <a:pt x="5212" y="16392"/>
                  </a:lnTo>
                  <a:lnTo>
                    <a:pt x="5212" y="16392"/>
                  </a:lnTo>
                  <a:lnTo>
                    <a:pt x="5188" y="16100"/>
                  </a:lnTo>
                  <a:lnTo>
                    <a:pt x="5139" y="15832"/>
                  </a:lnTo>
                  <a:lnTo>
                    <a:pt x="5066" y="15564"/>
                  </a:lnTo>
                  <a:lnTo>
                    <a:pt x="4969" y="15296"/>
                  </a:lnTo>
                  <a:lnTo>
                    <a:pt x="4847" y="15052"/>
                  </a:lnTo>
                  <a:lnTo>
                    <a:pt x="4701" y="14833"/>
                  </a:lnTo>
                  <a:lnTo>
                    <a:pt x="4530" y="14638"/>
                  </a:lnTo>
                  <a:lnTo>
                    <a:pt x="4336" y="14443"/>
                  </a:lnTo>
                  <a:lnTo>
                    <a:pt x="4336" y="14443"/>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8" name="Google Shape;768;p50"/>
            <p:cNvSpPr/>
            <p:nvPr/>
          </p:nvSpPr>
          <p:spPr>
            <a:xfrm>
              <a:off x="756475" y="3090675"/>
              <a:ext cx="81625" cy="318475"/>
            </a:xfrm>
            <a:custGeom>
              <a:avLst/>
              <a:gdLst/>
              <a:ahLst/>
              <a:cxnLst/>
              <a:rect l="l" t="t" r="r" b="b"/>
              <a:pathLst>
                <a:path w="3265" h="12739" fill="none" extrusionOk="0">
                  <a:moveTo>
                    <a:pt x="2387" y="1"/>
                  </a:moveTo>
                  <a:lnTo>
                    <a:pt x="877" y="1"/>
                  </a:lnTo>
                  <a:lnTo>
                    <a:pt x="877" y="9158"/>
                  </a:lnTo>
                  <a:lnTo>
                    <a:pt x="877" y="9158"/>
                  </a:lnTo>
                  <a:lnTo>
                    <a:pt x="853" y="9353"/>
                  </a:lnTo>
                  <a:lnTo>
                    <a:pt x="780" y="9548"/>
                  </a:lnTo>
                  <a:lnTo>
                    <a:pt x="682" y="9719"/>
                  </a:lnTo>
                  <a:lnTo>
                    <a:pt x="536" y="9889"/>
                  </a:lnTo>
                  <a:lnTo>
                    <a:pt x="536" y="9889"/>
                  </a:lnTo>
                  <a:lnTo>
                    <a:pt x="415" y="10011"/>
                  </a:lnTo>
                  <a:lnTo>
                    <a:pt x="317" y="10133"/>
                  </a:lnTo>
                  <a:lnTo>
                    <a:pt x="220" y="10279"/>
                  </a:lnTo>
                  <a:lnTo>
                    <a:pt x="147" y="10425"/>
                  </a:lnTo>
                  <a:lnTo>
                    <a:pt x="74" y="10595"/>
                  </a:lnTo>
                  <a:lnTo>
                    <a:pt x="49" y="10766"/>
                  </a:lnTo>
                  <a:lnTo>
                    <a:pt x="1" y="10936"/>
                  </a:lnTo>
                  <a:lnTo>
                    <a:pt x="1" y="11107"/>
                  </a:lnTo>
                  <a:lnTo>
                    <a:pt x="1" y="11107"/>
                  </a:lnTo>
                  <a:lnTo>
                    <a:pt x="1" y="11253"/>
                  </a:lnTo>
                  <a:lnTo>
                    <a:pt x="25" y="11423"/>
                  </a:lnTo>
                  <a:lnTo>
                    <a:pt x="74" y="11570"/>
                  </a:lnTo>
                  <a:lnTo>
                    <a:pt x="122" y="11740"/>
                  </a:lnTo>
                  <a:lnTo>
                    <a:pt x="195" y="11862"/>
                  </a:lnTo>
                  <a:lnTo>
                    <a:pt x="293" y="12008"/>
                  </a:lnTo>
                  <a:lnTo>
                    <a:pt x="366" y="12130"/>
                  </a:lnTo>
                  <a:lnTo>
                    <a:pt x="488" y="12251"/>
                  </a:lnTo>
                  <a:lnTo>
                    <a:pt x="585" y="12349"/>
                  </a:lnTo>
                  <a:lnTo>
                    <a:pt x="731" y="12446"/>
                  </a:lnTo>
                  <a:lnTo>
                    <a:pt x="853" y="12519"/>
                  </a:lnTo>
                  <a:lnTo>
                    <a:pt x="999" y="12592"/>
                  </a:lnTo>
                  <a:lnTo>
                    <a:pt x="1145" y="12666"/>
                  </a:lnTo>
                  <a:lnTo>
                    <a:pt x="1316" y="12690"/>
                  </a:lnTo>
                  <a:lnTo>
                    <a:pt x="1462" y="12714"/>
                  </a:lnTo>
                  <a:lnTo>
                    <a:pt x="1632" y="12739"/>
                  </a:lnTo>
                  <a:lnTo>
                    <a:pt x="1632" y="12739"/>
                  </a:lnTo>
                  <a:lnTo>
                    <a:pt x="1803" y="12714"/>
                  </a:lnTo>
                  <a:lnTo>
                    <a:pt x="1949" y="12690"/>
                  </a:lnTo>
                  <a:lnTo>
                    <a:pt x="2119" y="12666"/>
                  </a:lnTo>
                  <a:lnTo>
                    <a:pt x="2266" y="12592"/>
                  </a:lnTo>
                  <a:lnTo>
                    <a:pt x="2412" y="12519"/>
                  </a:lnTo>
                  <a:lnTo>
                    <a:pt x="2533" y="12446"/>
                  </a:lnTo>
                  <a:lnTo>
                    <a:pt x="2680" y="12349"/>
                  </a:lnTo>
                  <a:lnTo>
                    <a:pt x="2777" y="12251"/>
                  </a:lnTo>
                  <a:lnTo>
                    <a:pt x="2899" y="12130"/>
                  </a:lnTo>
                  <a:lnTo>
                    <a:pt x="2972" y="12008"/>
                  </a:lnTo>
                  <a:lnTo>
                    <a:pt x="3069" y="11862"/>
                  </a:lnTo>
                  <a:lnTo>
                    <a:pt x="3142" y="11740"/>
                  </a:lnTo>
                  <a:lnTo>
                    <a:pt x="3191" y="11570"/>
                  </a:lnTo>
                  <a:lnTo>
                    <a:pt x="3240" y="11423"/>
                  </a:lnTo>
                  <a:lnTo>
                    <a:pt x="3264" y="11253"/>
                  </a:lnTo>
                  <a:lnTo>
                    <a:pt x="3264" y="11107"/>
                  </a:lnTo>
                  <a:lnTo>
                    <a:pt x="3264" y="11107"/>
                  </a:lnTo>
                  <a:lnTo>
                    <a:pt x="3264" y="10936"/>
                  </a:lnTo>
                  <a:lnTo>
                    <a:pt x="3215" y="10766"/>
                  </a:lnTo>
                  <a:lnTo>
                    <a:pt x="3191" y="10595"/>
                  </a:lnTo>
                  <a:lnTo>
                    <a:pt x="3118" y="10425"/>
                  </a:lnTo>
                  <a:lnTo>
                    <a:pt x="3045" y="10279"/>
                  </a:lnTo>
                  <a:lnTo>
                    <a:pt x="2947" y="10133"/>
                  </a:lnTo>
                  <a:lnTo>
                    <a:pt x="2850" y="10011"/>
                  </a:lnTo>
                  <a:lnTo>
                    <a:pt x="2728" y="9889"/>
                  </a:lnTo>
                  <a:lnTo>
                    <a:pt x="2728" y="9889"/>
                  </a:lnTo>
                  <a:lnTo>
                    <a:pt x="2582" y="9719"/>
                  </a:lnTo>
                  <a:lnTo>
                    <a:pt x="2485" y="9548"/>
                  </a:lnTo>
                  <a:lnTo>
                    <a:pt x="2412" y="9353"/>
                  </a:lnTo>
                  <a:lnTo>
                    <a:pt x="2387" y="9158"/>
                  </a:lnTo>
                  <a:lnTo>
                    <a:pt x="2387" y="1"/>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9" name="Google Shape;769;p50"/>
            <p:cNvSpPr/>
            <p:nvPr/>
          </p:nvSpPr>
          <p:spPr>
            <a:xfrm>
              <a:off x="802750" y="3129050"/>
              <a:ext cx="13425" cy="25"/>
            </a:xfrm>
            <a:custGeom>
              <a:avLst/>
              <a:gdLst/>
              <a:ahLst/>
              <a:cxnLst/>
              <a:rect l="l" t="t" r="r" b="b"/>
              <a:pathLst>
                <a:path w="537" h="1" fill="none" extrusionOk="0">
                  <a:moveTo>
                    <a:pt x="536" y="0"/>
                  </a:moveTo>
                  <a:lnTo>
                    <a:pt x="0"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0" name="Google Shape;770;p50"/>
            <p:cNvSpPr/>
            <p:nvPr/>
          </p:nvSpPr>
          <p:spPr>
            <a:xfrm>
              <a:off x="802750" y="3162525"/>
              <a:ext cx="13425" cy="25"/>
            </a:xfrm>
            <a:custGeom>
              <a:avLst/>
              <a:gdLst/>
              <a:ahLst/>
              <a:cxnLst/>
              <a:rect l="l" t="t" r="r" b="b"/>
              <a:pathLst>
                <a:path w="537" h="1" fill="none" extrusionOk="0">
                  <a:moveTo>
                    <a:pt x="536" y="1"/>
                  </a:moveTo>
                  <a:lnTo>
                    <a:pt x="0"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1" name="Google Shape;771;p50"/>
            <p:cNvSpPr/>
            <p:nvPr/>
          </p:nvSpPr>
          <p:spPr>
            <a:xfrm>
              <a:off x="802750" y="3196025"/>
              <a:ext cx="13425" cy="25"/>
            </a:xfrm>
            <a:custGeom>
              <a:avLst/>
              <a:gdLst/>
              <a:ahLst/>
              <a:cxnLst/>
              <a:rect l="l" t="t" r="r" b="b"/>
              <a:pathLst>
                <a:path w="537" h="1" fill="none" extrusionOk="0">
                  <a:moveTo>
                    <a:pt x="536" y="0"/>
                  </a:moveTo>
                  <a:lnTo>
                    <a:pt x="0"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2" name="Google Shape;772;p50"/>
            <p:cNvSpPr/>
            <p:nvPr/>
          </p:nvSpPr>
          <p:spPr>
            <a:xfrm>
              <a:off x="802750" y="3229500"/>
              <a:ext cx="13425" cy="25"/>
            </a:xfrm>
            <a:custGeom>
              <a:avLst/>
              <a:gdLst/>
              <a:ahLst/>
              <a:cxnLst/>
              <a:rect l="l" t="t" r="r" b="b"/>
              <a:pathLst>
                <a:path w="537" h="1" fill="none" extrusionOk="0">
                  <a:moveTo>
                    <a:pt x="536" y="1"/>
                  </a:moveTo>
                  <a:lnTo>
                    <a:pt x="0"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3" name="Google Shape;773;p50"/>
            <p:cNvSpPr/>
            <p:nvPr/>
          </p:nvSpPr>
          <p:spPr>
            <a:xfrm>
              <a:off x="802750" y="3263000"/>
              <a:ext cx="13425" cy="25"/>
            </a:xfrm>
            <a:custGeom>
              <a:avLst/>
              <a:gdLst/>
              <a:ahLst/>
              <a:cxnLst/>
              <a:rect l="l" t="t" r="r" b="b"/>
              <a:pathLst>
                <a:path w="537" h="1" fill="none" extrusionOk="0">
                  <a:moveTo>
                    <a:pt x="536" y="0"/>
                  </a:moveTo>
                  <a:lnTo>
                    <a:pt x="0"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4" name="Google Shape;774;p50"/>
            <p:cNvSpPr/>
            <p:nvPr/>
          </p:nvSpPr>
          <p:spPr>
            <a:xfrm>
              <a:off x="802750" y="3296475"/>
              <a:ext cx="13425" cy="25"/>
            </a:xfrm>
            <a:custGeom>
              <a:avLst/>
              <a:gdLst/>
              <a:ahLst/>
              <a:cxnLst/>
              <a:rect l="l" t="t" r="r" b="b"/>
              <a:pathLst>
                <a:path w="537" h="1" fill="none" extrusionOk="0">
                  <a:moveTo>
                    <a:pt x="536" y="1"/>
                  </a:moveTo>
                  <a:lnTo>
                    <a:pt x="0"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75" name="Google Shape;775;p50"/>
          <p:cNvSpPr/>
          <p:nvPr/>
        </p:nvSpPr>
        <p:spPr>
          <a:xfrm>
            <a:off x="1837920" y="2598660"/>
            <a:ext cx="335738" cy="430924"/>
          </a:xfrm>
          <a:custGeom>
            <a:avLst/>
            <a:gdLst/>
            <a:ahLst/>
            <a:cxnLst/>
            <a:rect l="l" t="t" r="r" b="b"/>
            <a:pathLst>
              <a:path w="15978" h="20508" fill="none" extrusionOk="0">
                <a:moveTo>
                  <a:pt x="15977" y="1292"/>
                </a:moveTo>
                <a:lnTo>
                  <a:pt x="15977" y="19217"/>
                </a:lnTo>
                <a:lnTo>
                  <a:pt x="15977" y="19217"/>
                </a:lnTo>
                <a:lnTo>
                  <a:pt x="15953" y="19485"/>
                </a:lnTo>
                <a:lnTo>
                  <a:pt x="15880" y="19728"/>
                </a:lnTo>
                <a:lnTo>
                  <a:pt x="15758" y="19948"/>
                </a:lnTo>
                <a:lnTo>
                  <a:pt x="15612" y="20142"/>
                </a:lnTo>
                <a:lnTo>
                  <a:pt x="15417" y="20289"/>
                </a:lnTo>
                <a:lnTo>
                  <a:pt x="15198" y="20410"/>
                </a:lnTo>
                <a:lnTo>
                  <a:pt x="14955" y="20483"/>
                </a:lnTo>
                <a:lnTo>
                  <a:pt x="14711" y="20508"/>
                </a:lnTo>
                <a:lnTo>
                  <a:pt x="1267" y="20508"/>
                </a:lnTo>
                <a:lnTo>
                  <a:pt x="1267" y="20508"/>
                </a:lnTo>
                <a:lnTo>
                  <a:pt x="1023" y="20483"/>
                </a:lnTo>
                <a:lnTo>
                  <a:pt x="780" y="20410"/>
                </a:lnTo>
                <a:lnTo>
                  <a:pt x="561" y="20289"/>
                </a:lnTo>
                <a:lnTo>
                  <a:pt x="366" y="20142"/>
                </a:lnTo>
                <a:lnTo>
                  <a:pt x="220" y="19948"/>
                </a:lnTo>
                <a:lnTo>
                  <a:pt x="98" y="19728"/>
                </a:lnTo>
                <a:lnTo>
                  <a:pt x="25" y="19485"/>
                </a:lnTo>
                <a:lnTo>
                  <a:pt x="1" y="19217"/>
                </a:lnTo>
                <a:lnTo>
                  <a:pt x="1" y="1292"/>
                </a:lnTo>
                <a:lnTo>
                  <a:pt x="1" y="1292"/>
                </a:lnTo>
                <a:lnTo>
                  <a:pt x="25" y="1024"/>
                </a:lnTo>
                <a:lnTo>
                  <a:pt x="98" y="780"/>
                </a:lnTo>
                <a:lnTo>
                  <a:pt x="220" y="561"/>
                </a:lnTo>
                <a:lnTo>
                  <a:pt x="366" y="366"/>
                </a:lnTo>
                <a:lnTo>
                  <a:pt x="561" y="220"/>
                </a:lnTo>
                <a:lnTo>
                  <a:pt x="780" y="98"/>
                </a:lnTo>
                <a:lnTo>
                  <a:pt x="1023" y="25"/>
                </a:lnTo>
                <a:lnTo>
                  <a:pt x="1267" y="1"/>
                </a:lnTo>
                <a:lnTo>
                  <a:pt x="14711" y="1"/>
                </a:lnTo>
                <a:lnTo>
                  <a:pt x="14711" y="1"/>
                </a:lnTo>
                <a:lnTo>
                  <a:pt x="14955" y="25"/>
                </a:lnTo>
                <a:lnTo>
                  <a:pt x="15198" y="98"/>
                </a:lnTo>
                <a:lnTo>
                  <a:pt x="15417" y="220"/>
                </a:lnTo>
                <a:lnTo>
                  <a:pt x="15612" y="366"/>
                </a:lnTo>
                <a:lnTo>
                  <a:pt x="15758" y="561"/>
                </a:lnTo>
                <a:lnTo>
                  <a:pt x="15880" y="780"/>
                </a:lnTo>
                <a:lnTo>
                  <a:pt x="15953" y="1024"/>
                </a:lnTo>
                <a:lnTo>
                  <a:pt x="15977" y="1292"/>
                </a:lnTo>
                <a:lnTo>
                  <a:pt x="15977" y="1292"/>
                </a:lnTo>
                <a:close/>
                <a:moveTo>
                  <a:pt x="7989" y="19899"/>
                </a:moveTo>
                <a:lnTo>
                  <a:pt x="7989" y="19899"/>
                </a:lnTo>
                <a:lnTo>
                  <a:pt x="8159" y="19875"/>
                </a:lnTo>
                <a:lnTo>
                  <a:pt x="8306" y="19826"/>
                </a:lnTo>
                <a:lnTo>
                  <a:pt x="8452" y="19753"/>
                </a:lnTo>
                <a:lnTo>
                  <a:pt x="8574" y="19655"/>
                </a:lnTo>
                <a:lnTo>
                  <a:pt x="8671" y="19534"/>
                </a:lnTo>
                <a:lnTo>
                  <a:pt x="8744" y="19387"/>
                </a:lnTo>
                <a:lnTo>
                  <a:pt x="8793" y="19241"/>
                </a:lnTo>
                <a:lnTo>
                  <a:pt x="8817" y="19071"/>
                </a:lnTo>
                <a:lnTo>
                  <a:pt x="8817" y="19071"/>
                </a:lnTo>
                <a:lnTo>
                  <a:pt x="8793" y="18900"/>
                </a:lnTo>
                <a:lnTo>
                  <a:pt x="8744" y="18754"/>
                </a:lnTo>
                <a:lnTo>
                  <a:pt x="8671" y="18608"/>
                </a:lnTo>
                <a:lnTo>
                  <a:pt x="8574" y="18486"/>
                </a:lnTo>
                <a:lnTo>
                  <a:pt x="8452" y="18389"/>
                </a:lnTo>
                <a:lnTo>
                  <a:pt x="8306" y="18316"/>
                </a:lnTo>
                <a:lnTo>
                  <a:pt x="8159" y="18267"/>
                </a:lnTo>
                <a:lnTo>
                  <a:pt x="7989" y="18243"/>
                </a:lnTo>
                <a:lnTo>
                  <a:pt x="7989" y="18243"/>
                </a:lnTo>
                <a:lnTo>
                  <a:pt x="7819" y="18267"/>
                </a:lnTo>
                <a:lnTo>
                  <a:pt x="7672" y="18316"/>
                </a:lnTo>
                <a:lnTo>
                  <a:pt x="7526" y="18389"/>
                </a:lnTo>
                <a:lnTo>
                  <a:pt x="7404" y="18486"/>
                </a:lnTo>
                <a:lnTo>
                  <a:pt x="7307" y="18608"/>
                </a:lnTo>
                <a:lnTo>
                  <a:pt x="7234" y="18754"/>
                </a:lnTo>
                <a:lnTo>
                  <a:pt x="7185" y="18900"/>
                </a:lnTo>
                <a:lnTo>
                  <a:pt x="7161" y="19071"/>
                </a:lnTo>
                <a:lnTo>
                  <a:pt x="7161" y="19071"/>
                </a:lnTo>
                <a:lnTo>
                  <a:pt x="7185" y="19241"/>
                </a:lnTo>
                <a:lnTo>
                  <a:pt x="7234" y="19387"/>
                </a:lnTo>
                <a:lnTo>
                  <a:pt x="7307" y="19534"/>
                </a:lnTo>
                <a:lnTo>
                  <a:pt x="7404" y="19655"/>
                </a:lnTo>
                <a:lnTo>
                  <a:pt x="7526" y="19753"/>
                </a:lnTo>
                <a:lnTo>
                  <a:pt x="7672" y="19826"/>
                </a:lnTo>
                <a:lnTo>
                  <a:pt x="7819" y="19875"/>
                </a:lnTo>
                <a:lnTo>
                  <a:pt x="7989" y="19899"/>
                </a:lnTo>
                <a:lnTo>
                  <a:pt x="7989" y="19899"/>
                </a:lnTo>
                <a:close/>
                <a:moveTo>
                  <a:pt x="14394" y="1584"/>
                </a:moveTo>
                <a:lnTo>
                  <a:pt x="1584" y="1584"/>
                </a:lnTo>
                <a:lnTo>
                  <a:pt x="1584" y="17634"/>
                </a:lnTo>
                <a:lnTo>
                  <a:pt x="14394" y="17634"/>
                </a:lnTo>
                <a:lnTo>
                  <a:pt x="14394" y="1584"/>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6" name="Google Shape;776;p50"/>
          <p:cNvSpPr/>
          <p:nvPr/>
        </p:nvSpPr>
        <p:spPr>
          <a:xfrm>
            <a:off x="1316412" y="2598660"/>
            <a:ext cx="248746" cy="430924"/>
          </a:xfrm>
          <a:custGeom>
            <a:avLst/>
            <a:gdLst/>
            <a:ahLst/>
            <a:cxnLst/>
            <a:rect l="l" t="t" r="r" b="b"/>
            <a:pathLst>
              <a:path w="11838" h="20508" fill="none" extrusionOk="0">
                <a:moveTo>
                  <a:pt x="10547" y="1"/>
                </a:moveTo>
                <a:lnTo>
                  <a:pt x="1292" y="1"/>
                </a:lnTo>
                <a:lnTo>
                  <a:pt x="1292" y="1"/>
                </a:lnTo>
                <a:lnTo>
                  <a:pt x="1024" y="25"/>
                </a:lnTo>
                <a:lnTo>
                  <a:pt x="780" y="98"/>
                </a:lnTo>
                <a:lnTo>
                  <a:pt x="561" y="220"/>
                </a:lnTo>
                <a:lnTo>
                  <a:pt x="366" y="366"/>
                </a:lnTo>
                <a:lnTo>
                  <a:pt x="220" y="561"/>
                </a:lnTo>
                <a:lnTo>
                  <a:pt x="98" y="780"/>
                </a:lnTo>
                <a:lnTo>
                  <a:pt x="25" y="1024"/>
                </a:lnTo>
                <a:lnTo>
                  <a:pt x="1" y="1292"/>
                </a:lnTo>
                <a:lnTo>
                  <a:pt x="1" y="19217"/>
                </a:lnTo>
                <a:lnTo>
                  <a:pt x="1" y="19217"/>
                </a:lnTo>
                <a:lnTo>
                  <a:pt x="25" y="19485"/>
                </a:lnTo>
                <a:lnTo>
                  <a:pt x="98" y="19728"/>
                </a:lnTo>
                <a:lnTo>
                  <a:pt x="220" y="19948"/>
                </a:lnTo>
                <a:lnTo>
                  <a:pt x="366" y="20142"/>
                </a:lnTo>
                <a:lnTo>
                  <a:pt x="561" y="20289"/>
                </a:lnTo>
                <a:lnTo>
                  <a:pt x="780" y="20410"/>
                </a:lnTo>
                <a:lnTo>
                  <a:pt x="1024" y="20483"/>
                </a:lnTo>
                <a:lnTo>
                  <a:pt x="1292" y="20508"/>
                </a:lnTo>
                <a:lnTo>
                  <a:pt x="10547" y="20508"/>
                </a:lnTo>
                <a:lnTo>
                  <a:pt x="10547" y="20508"/>
                </a:lnTo>
                <a:lnTo>
                  <a:pt x="10814" y="20483"/>
                </a:lnTo>
                <a:lnTo>
                  <a:pt x="11058" y="20410"/>
                </a:lnTo>
                <a:lnTo>
                  <a:pt x="11277" y="20289"/>
                </a:lnTo>
                <a:lnTo>
                  <a:pt x="11472" y="20142"/>
                </a:lnTo>
                <a:lnTo>
                  <a:pt x="11618" y="19948"/>
                </a:lnTo>
                <a:lnTo>
                  <a:pt x="11740" y="19728"/>
                </a:lnTo>
                <a:lnTo>
                  <a:pt x="11813" y="19485"/>
                </a:lnTo>
                <a:lnTo>
                  <a:pt x="11837" y="19217"/>
                </a:lnTo>
                <a:lnTo>
                  <a:pt x="11837" y="1292"/>
                </a:lnTo>
                <a:lnTo>
                  <a:pt x="11837" y="1292"/>
                </a:lnTo>
                <a:lnTo>
                  <a:pt x="11813" y="1024"/>
                </a:lnTo>
                <a:lnTo>
                  <a:pt x="11740" y="780"/>
                </a:lnTo>
                <a:lnTo>
                  <a:pt x="11618" y="561"/>
                </a:lnTo>
                <a:lnTo>
                  <a:pt x="11472" y="366"/>
                </a:lnTo>
                <a:lnTo>
                  <a:pt x="11277" y="220"/>
                </a:lnTo>
                <a:lnTo>
                  <a:pt x="11058" y="98"/>
                </a:lnTo>
                <a:lnTo>
                  <a:pt x="10814" y="25"/>
                </a:lnTo>
                <a:lnTo>
                  <a:pt x="10547" y="1"/>
                </a:lnTo>
                <a:lnTo>
                  <a:pt x="10547" y="1"/>
                </a:lnTo>
                <a:close/>
                <a:moveTo>
                  <a:pt x="5554" y="975"/>
                </a:moveTo>
                <a:lnTo>
                  <a:pt x="6284" y="975"/>
                </a:lnTo>
                <a:lnTo>
                  <a:pt x="6284" y="975"/>
                </a:lnTo>
                <a:lnTo>
                  <a:pt x="6406" y="999"/>
                </a:lnTo>
                <a:lnTo>
                  <a:pt x="6479" y="1073"/>
                </a:lnTo>
                <a:lnTo>
                  <a:pt x="6552" y="1146"/>
                </a:lnTo>
                <a:lnTo>
                  <a:pt x="6577" y="1267"/>
                </a:lnTo>
                <a:lnTo>
                  <a:pt x="6577" y="1267"/>
                </a:lnTo>
                <a:lnTo>
                  <a:pt x="6552" y="1365"/>
                </a:lnTo>
                <a:lnTo>
                  <a:pt x="6479" y="1462"/>
                </a:lnTo>
                <a:lnTo>
                  <a:pt x="6406" y="1511"/>
                </a:lnTo>
                <a:lnTo>
                  <a:pt x="6284" y="1535"/>
                </a:lnTo>
                <a:lnTo>
                  <a:pt x="5554" y="1535"/>
                </a:lnTo>
                <a:lnTo>
                  <a:pt x="5554" y="1535"/>
                </a:lnTo>
                <a:lnTo>
                  <a:pt x="5432" y="1511"/>
                </a:lnTo>
                <a:lnTo>
                  <a:pt x="5359" y="1462"/>
                </a:lnTo>
                <a:lnTo>
                  <a:pt x="5286" y="1365"/>
                </a:lnTo>
                <a:lnTo>
                  <a:pt x="5262" y="1267"/>
                </a:lnTo>
                <a:lnTo>
                  <a:pt x="5262" y="1267"/>
                </a:lnTo>
                <a:lnTo>
                  <a:pt x="5286" y="1146"/>
                </a:lnTo>
                <a:lnTo>
                  <a:pt x="5359" y="1073"/>
                </a:lnTo>
                <a:lnTo>
                  <a:pt x="5432" y="999"/>
                </a:lnTo>
                <a:lnTo>
                  <a:pt x="5554" y="975"/>
                </a:lnTo>
                <a:lnTo>
                  <a:pt x="5554" y="975"/>
                </a:lnTo>
                <a:close/>
                <a:moveTo>
                  <a:pt x="5919" y="19436"/>
                </a:moveTo>
                <a:lnTo>
                  <a:pt x="5919" y="19436"/>
                </a:lnTo>
                <a:lnTo>
                  <a:pt x="5749" y="19412"/>
                </a:lnTo>
                <a:lnTo>
                  <a:pt x="5578" y="19363"/>
                </a:lnTo>
                <a:lnTo>
                  <a:pt x="5432" y="19290"/>
                </a:lnTo>
                <a:lnTo>
                  <a:pt x="5310" y="19193"/>
                </a:lnTo>
                <a:lnTo>
                  <a:pt x="5213" y="19071"/>
                </a:lnTo>
                <a:lnTo>
                  <a:pt x="5140" y="18925"/>
                </a:lnTo>
                <a:lnTo>
                  <a:pt x="5091" y="18754"/>
                </a:lnTo>
                <a:lnTo>
                  <a:pt x="5067" y="18584"/>
                </a:lnTo>
                <a:lnTo>
                  <a:pt x="5067" y="18584"/>
                </a:lnTo>
                <a:lnTo>
                  <a:pt x="5091" y="18413"/>
                </a:lnTo>
                <a:lnTo>
                  <a:pt x="5140" y="18243"/>
                </a:lnTo>
                <a:lnTo>
                  <a:pt x="5213" y="18097"/>
                </a:lnTo>
                <a:lnTo>
                  <a:pt x="5310" y="17975"/>
                </a:lnTo>
                <a:lnTo>
                  <a:pt x="5432" y="17877"/>
                </a:lnTo>
                <a:lnTo>
                  <a:pt x="5578" y="17804"/>
                </a:lnTo>
                <a:lnTo>
                  <a:pt x="5749" y="17756"/>
                </a:lnTo>
                <a:lnTo>
                  <a:pt x="5919" y="17731"/>
                </a:lnTo>
                <a:lnTo>
                  <a:pt x="5919" y="17731"/>
                </a:lnTo>
                <a:lnTo>
                  <a:pt x="6090" y="17756"/>
                </a:lnTo>
                <a:lnTo>
                  <a:pt x="6260" y="17804"/>
                </a:lnTo>
                <a:lnTo>
                  <a:pt x="6406" y="17877"/>
                </a:lnTo>
                <a:lnTo>
                  <a:pt x="6528" y="17975"/>
                </a:lnTo>
                <a:lnTo>
                  <a:pt x="6625" y="18097"/>
                </a:lnTo>
                <a:lnTo>
                  <a:pt x="6699" y="18243"/>
                </a:lnTo>
                <a:lnTo>
                  <a:pt x="6747" y="18413"/>
                </a:lnTo>
                <a:lnTo>
                  <a:pt x="6772" y="18584"/>
                </a:lnTo>
                <a:lnTo>
                  <a:pt x="6772" y="18584"/>
                </a:lnTo>
                <a:lnTo>
                  <a:pt x="6747" y="18754"/>
                </a:lnTo>
                <a:lnTo>
                  <a:pt x="6699" y="18925"/>
                </a:lnTo>
                <a:lnTo>
                  <a:pt x="6625" y="19071"/>
                </a:lnTo>
                <a:lnTo>
                  <a:pt x="6528" y="19193"/>
                </a:lnTo>
                <a:lnTo>
                  <a:pt x="6406" y="19290"/>
                </a:lnTo>
                <a:lnTo>
                  <a:pt x="6260" y="19363"/>
                </a:lnTo>
                <a:lnTo>
                  <a:pt x="6090" y="19412"/>
                </a:lnTo>
                <a:lnTo>
                  <a:pt x="5919" y="19436"/>
                </a:lnTo>
                <a:lnTo>
                  <a:pt x="5919" y="19436"/>
                </a:lnTo>
                <a:close/>
                <a:moveTo>
                  <a:pt x="10547" y="16660"/>
                </a:moveTo>
                <a:lnTo>
                  <a:pt x="1292" y="16660"/>
                </a:lnTo>
                <a:lnTo>
                  <a:pt x="1292" y="2558"/>
                </a:lnTo>
                <a:lnTo>
                  <a:pt x="10547" y="2558"/>
                </a:lnTo>
                <a:lnTo>
                  <a:pt x="10547" y="16660"/>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777" name="Google Shape;777;p50"/>
          <p:cNvGrpSpPr/>
          <p:nvPr/>
        </p:nvGrpSpPr>
        <p:grpSpPr>
          <a:xfrm>
            <a:off x="2376744" y="2627227"/>
            <a:ext cx="387933" cy="367467"/>
            <a:chOff x="2583100" y="2973775"/>
            <a:chExt cx="461550" cy="437200"/>
          </a:xfrm>
        </p:grpSpPr>
        <p:sp>
          <p:nvSpPr>
            <p:cNvPr id="778" name="Google Shape;778;p50"/>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9" name="Google Shape;779;p50"/>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80" name="Google Shape;780;p50"/>
          <p:cNvSpPr/>
          <p:nvPr/>
        </p:nvSpPr>
        <p:spPr>
          <a:xfrm>
            <a:off x="4087688" y="2636022"/>
            <a:ext cx="356204" cy="356204"/>
          </a:xfrm>
          <a:custGeom>
            <a:avLst/>
            <a:gdLst/>
            <a:ahLst/>
            <a:cxnLst/>
            <a:rect l="l" t="t" r="r" b="b"/>
            <a:pathLst>
              <a:path w="16952" h="16952" fill="none" extrusionOk="0">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781" name="Google Shape;781;p50"/>
          <p:cNvGrpSpPr/>
          <p:nvPr/>
        </p:nvGrpSpPr>
        <p:grpSpPr>
          <a:xfrm>
            <a:off x="4616193" y="2655384"/>
            <a:ext cx="435022" cy="323445"/>
            <a:chOff x="5247525" y="3007275"/>
            <a:chExt cx="517575" cy="384825"/>
          </a:xfrm>
        </p:grpSpPr>
        <p:sp>
          <p:nvSpPr>
            <p:cNvPr id="782" name="Google Shape;782;p50"/>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3" name="Google Shape;783;p50"/>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84" name="Google Shape;784;p50"/>
          <p:cNvGrpSpPr/>
          <p:nvPr/>
        </p:nvGrpSpPr>
        <p:grpSpPr>
          <a:xfrm>
            <a:off x="3527179" y="2636956"/>
            <a:ext cx="342882" cy="350068"/>
            <a:chOff x="3951850" y="2985350"/>
            <a:chExt cx="407950" cy="416500"/>
          </a:xfrm>
        </p:grpSpPr>
        <p:sp>
          <p:nvSpPr>
            <p:cNvPr id="785" name="Google Shape;785;p50"/>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6" name="Google Shape;786;p50"/>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7" name="Google Shape;787;p50"/>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8" name="Google Shape;788;p50"/>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89" name="Google Shape;789;p50"/>
          <p:cNvGrpSpPr/>
          <p:nvPr/>
        </p:nvGrpSpPr>
        <p:grpSpPr>
          <a:xfrm>
            <a:off x="683851" y="3226504"/>
            <a:ext cx="397136" cy="305017"/>
            <a:chOff x="568950" y="3686775"/>
            <a:chExt cx="472500" cy="362900"/>
          </a:xfrm>
        </p:grpSpPr>
        <p:sp>
          <p:nvSpPr>
            <p:cNvPr id="790" name="Google Shape;790;p50"/>
            <p:cNvSpPr/>
            <p:nvPr/>
          </p:nvSpPr>
          <p:spPr>
            <a:xfrm>
              <a:off x="568950" y="3686775"/>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1" name="Google Shape;791;p50"/>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2" name="Google Shape;792;p50"/>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93" name="Google Shape;793;p50"/>
          <p:cNvSpPr/>
          <p:nvPr/>
        </p:nvSpPr>
        <p:spPr>
          <a:xfrm>
            <a:off x="5260693" y="2619652"/>
            <a:ext cx="270221" cy="388962"/>
          </a:xfrm>
          <a:custGeom>
            <a:avLst/>
            <a:gdLst/>
            <a:ahLst/>
            <a:cxnLst/>
            <a:rect l="l" t="t" r="r" b="b"/>
            <a:pathLst>
              <a:path w="12860" h="18511" fill="none" extrusionOk="0">
                <a:moveTo>
                  <a:pt x="12373" y="7526"/>
                </a:moveTo>
                <a:lnTo>
                  <a:pt x="11618" y="7526"/>
                </a:lnTo>
                <a:lnTo>
                  <a:pt x="11618" y="5188"/>
                </a:lnTo>
                <a:lnTo>
                  <a:pt x="11618" y="5188"/>
                </a:lnTo>
                <a:lnTo>
                  <a:pt x="11593" y="4677"/>
                </a:lnTo>
                <a:lnTo>
                  <a:pt x="11520" y="4141"/>
                </a:lnTo>
                <a:lnTo>
                  <a:pt x="11398" y="3654"/>
                </a:lnTo>
                <a:lnTo>
                  <a:pt x="11204" y="3167"/>
                </a:lnTo>
                <a:lnTo>
                  <a:pt x="10984" y="2728"/>
                </a:lnTo>
                <a:lnTo>
                  <a:pt x="10741" y="2290"/>
                </a:lnTo>
                <a:lnTo>
                  <a:pt x="10424" y="1900"/>
                </a:lnTo>
                <a:lnTo>
                  <a:pt x="10108" y="1535"/>
                </a:lnTo>
                <a:lnTo>
                  <a:pt x="9718" y="1194"/>
                </a:lnTo>
                <a:lnTo>
                  <a:pt x="9328" y="902"/>
                </a:lnTo>
                <a:lnTo>
                  <a:pt x="8914" y="634"/>
                </a:lnTo>
                <a:lnTo>
                  <a:pt x="8452" y="415"/>
                </a:lnTo>
                <a:lnTo>
                  <a:pt x="7964" y="244"/>
                </a:lnTo>
                <a:lnTo>
                  <a:pt x="7477" y="122"/>
                </a:lnTo>
                <a:lnTo>
                  <a:pt x="6966" y="25"/>
                </a:lnTo>
                <a:lnTo>
                  <a:pt x="6430" y="0"/>
                </a:lnTo>
                <a:lnTo>
                  <a:pt x="6430" y="0"/>
                </a:lnTo>
                <a:lnTo>
                  <a:pt x="5894" y="25"/>
                </a:lnTo>
                <a:lnTo>
                  <a:pt x="5383" y="122"/>
                </a:lnTo>
                <a:lnTo>
                  <a:pt x="4896" y="244"/>
                </a:lnTo>
                <a:lnTo>
                  <a:pt x="4409" y="415"/>
                </a:lnTo>
                <a:lnTo>
                  <a:pt x="3970" y="634"/>
                </a:lnTo>
                <a:lnTo>
                  <a:pt x="3532" y="902"/>
                </a:lnTo>
                <a:lnTo>
                  <a:pt x="3142" y="1194"/>
                </a:lnTo>
                <a:lnTo>
                  <a:pt x="2752" y="1535"/>
                </a:lnTo>
                <a:lnTo>
                  <a:pt x="2436" y="1900"/>
                </a:lnTo>
                <a:lnTo>
                  <a:pt x="2119" y="2290"/>
                </a:lnTo>
                <a:lnTo>
                  <a:pt x="1876" y="2728"/>
                </a:lnTo>
                <a:lnTo>
                  <a:pt x="1656" y="3167"/>
                </a:lnTo>
                <a:lnTo>
                  <a:pt x="1462" y="3654"/>
                </a:lnTo>
                <a:lnTo>
                  <a:pt x="1340" y="4141"/>
                </a:lnTo>
                <a:lnTo>
                  <a:pt x="1267" y="4677"/>
                </a:lnTo>
                <a:lnTo>
                  <a:pt x="1242" y="5188"/>
                </a:lnTo>
                <a:lnTo>
                  <a:pt x="1242" y="7526"/>
                </a:lnTo>
                <a:lnTo>
                  <a:pt x="487" y="7526"/>
                </a:lnTo>
                <a:lnTo>
                  <a:pt x="487" y="7526"/>
                </a:lnTo>
                <a:lnTo>
                  <a:pt x="390" y="7526"/>
                </a:lnTo>
                <a:lnTo>
                  <a:pt x="293" y="7551"/>
                </a:lnTo>
                <a:lnTo>
                  <a:pt x="220" y="7599"/>
                </a:lnTo>
                <a:lnTo>
                  <a:pt x="146" y="7648"/>
                </a:lnTo>
                <a:lnTo>
                  <a:pt x="73" y="7721"/>
                </a:lnTo>
                <a:lnTo>
                  <a:pt x="49" y="7818"/>
                </a:lnTo>
                <a:lnTo>
                  <a:pt x="0" y="7891"/>
                </a:lnTo>
                <a:lnTo>
                  <a:pt x="0" y="8013"/>
                </a:lnTo>
                <a:lnTo>
                  <a:pt x="0" y="18023"/>
                </a:lnTo>
                <a:lnTo>
                  <a:pt x="0" y="18023"/>
                </a:lnTo>
                <a:lnTo>
                  <a:pt x="0" y="18121"/>
                </a:lnTo>
                <a:lnTo>
                  <a:pt x="49" y="18218"/>
                </a:lnTo>
                <a:lnTo>
                  <a:pt x="73" y="18291"/>
                </a:lnTo>
                <a:lnTo>
                  <a:pt x="146" y="18364"/>
                </a:lnTo>
                <a:lnTo>
                  <a:pt x="220" y="18413"/>
                </a:lnTo>
                <a:lnTo>
                  <a:pt x="293" y="18462"/>
                </a:lnTo>
                <a:lnTo>
                  <a:pt x="390" y="18486"/>
                </a:lnTo>
                <a:lnTo>
                  <a:pt x="487" y="18510"/>
                </a:lnTo>
                <a:lnTo>
                  <a:pt x="12373" y="18510"/>
                </a:lnTo>
                <a:lnTo>
                  <a:pt x="12373" y="18510"/>
                </a:lnTo>
                <a:lnTo>
                  <a:pt x="12470" y="18486"/>
                </a:lnTo>
                <a:lnTo>
                  <a:pt x="12568" y="18462"/>
                </a:lnTo>
                <a:lnTo>
                  <a:pt x="12641" y="18413"/>
                </a:lnTo>
                <a:lnTo>
                  <a:pt x="12714" y="18364"/>
                </a:lnTo>
                <a:lnTo>
                  <a:pt x="12787" y="18291"/>
                </a:lnTo>
                <a:lnTo>
                  <a:pt x="12811" y="18218"/>
                </a:lnTo>
                <a:lnTo>
                  <a:pt x="12860" y="18121"/>
                </a:lnTo>
                <a:lnTo>
                  <a:pt x="12860" y="18023"/>
                </a:lnTo>
                <a:lnTo>
                  <a:pt x="12860" y="8013"/>
                </a:lnTo>
                <a:lnTo>
                  <a:pt x="12860" y="8013"/>
                </a:lnTo>
                <a:lnTo>
                  <a:pt x="12860" y="7891"/>
                </a:lnTo>
                <a:lnTo>
                  <a:pt x="12811" y="7818"/>
                </a:lnTo>
                <a:lnTo>
                  <a:pt x="12787" y="7721"/>
                </a:lnTo>
                <a:lnTo>
                  <a:pt x="12714" y="7648"/>
                </a:lnTo>
                <a:lnTo>
                  <a:pt x="12641" y="7599"/>
                </a:lnTo>
                <a:lnTo>
                  <a:pt x="12568" y="7551"/>
                </a:lnTo>
                <a:lnTo>
                  <a:pt x="12470" y="7526"/>
                </a:lnTo>
                <a:lnTo>
                  <a:pt x="12373" y="7526"/>
                </a:lnTo>
                <a:lnTo>
                  <a:pt x="12373" y="7526"/>
                </a:lnTo>
                <a:close/>
                <a:moveTo>
                  <a:pt x="2801" y="5188"/>
                </a:moveTo>
                <a:lnTo>
                  <a:pt x="2801" y="5188"/>
                </a:lnTo>
                <a:lnTo>
                  <a:pt x="2826" y="4823"/>
                </a:lnTo>
                <a:lnTo>
                  <a:pt x="2874" y="4457"/>
                </a:lnTo>
                <a:lnTo>
                  <a:pt x="2972" y="4116"/>
                </a:lnTo>
                <a:lnTo>
                  <a:pt x="3093" y="3775"/>
                </a:lnTo>
                <a:lnTo>
                  <a:pt x="3240" y="3459"/>
                </a:lnTo>
                <a:lnTo>
                  <a:pt x="3410" y="3167"/>
                </a:lnTo>
                <a:lnTo>
                  <a:pt x="3629" y="2874"/>
                </a:lnTo>
                <a:lnTo>
                  <a:pt x="3873" y="2631"/>
                </a:lnTo>
                <a:lnTo>
                  <a:pt x="4116" y="2387"/>
                </a:lnTo>
                <a:lnTo>
                  <a:pt x="4409" y="2192"/>
                </a:lnTo>
                <a:lnTo>
                  <a:pt x="4701" y="1998"/>
                </a:lnTo>
                <a:lnTo>
                  <a:pt x="5017" y="1851"/>
                </a:lnTo>
                <a:lnTo>
                  <a:pt x="5358" y="1730"/>
                </a:lnTo>
                <a:lnTo>
                  <a:pt x="5699" y="1632"/>
                </a:lnTo>
                <a:lnTo>
                  <a:pt x="6065" y="1584"/>
                </a:lnTo>
                <a:lnTo>
                  <a:pt x="6430" y="1559"/>
                </a:lnTo>
                <a:lnTo>
                  <a:pt x="6430" y="1559"/>
                </a:lnTo>
                <a:lnTo>
                  <a:pt x="6795" y="1584"/>
                </a:lnTo>
                <a:lnTo>
                  <a:pt x="7161" y="1632"/>
                </a:lnTo>
                <a:lnTo>
                  <a:pt x="7502" y="1730"/>
                </a:lnTo>
                <a:lnTo>
                  <a:pt x="7843" y="1851"/>
                </a:lnTo>
                <a:lnTo>
                  <a:pt x="8159" y="1998"/>
                </a:lnTo>
                <a:lnTo>
                  <a:pt x="8452" y="2192"/>
                </a:lnTo>
                <a:lnTo>
                  <a:pt x="8744" y="2387"/>
                </a:lnTo>
                <a:lnTo>
                  <a:pt x="8987" y="2631"/>
                </a:lnTo>
                <a:lnTo>
                  <a:pt x="9231" y="2874"/>
                </a:lnTo>
                <a:lnTo>
                  <a:pt x="9450" y="3167"/>
                </a:lnTo>
                <a:lnTo>
                  <a:pt x="9621" y="3459"/>
                </a:lnTo>
                <a:lnTo>
                  <a:pt x="9767" y="3775"/>
                </a:lnTo>
                <a:lnTo>
                  <a:pt x="9888" y="4116"/>
                </a:lnTo>
                <a:lnTo>
                  <a:pt x="9986" y="4457"/>
                </a:lnTo>
                <a:lnTo>
                  <a:pt x="10035" y="4823"/>
                </a:lnTo>
                <a:lnTo>
                  <a:pt x="10059" y="5188"/>
                </a:lnTo>
                <a:lnTo>
                  <a:pt x="10059" y="7526"/>
                </a:lnTo>
                <a:lnTo>
                  <a:pt x="2801" y="7526"/>
                </a:lnTo>
                <a:lnTo>
                  <a:pt x="2801" y="5188"/>
                </a:lnTo>
                <a:close/>
                <a:moveTo>
                  <a:pt x="7063" y="13225"/>
                </a:moveTo>
                <a:lnTo>
                  <a:pt x="7209" y="15052"/>
                </a:lnTo>
                <a:lnTo>
                  <a:pt x="5651" y="15052"/>
                </a:lnTo>
                <a:lnTo>
                  <a:pt x="5797" y="13225"/>
                </a:lnTo>
                <a:lnTo>
                  <a:pt x="5797" y="13225"/>
                </a:lnTo>
                <a:lnTo>
                  <a:pt x="5675" y="13152"/>
                </a:lnTo>
                <a:lnTo>
                  <a:pt x="5553" y="13030"/>
                </a:lnTo>
                <a:lnTo>
                  <a:pt x="5456" y="12933"/>
                </a:lnTo>
                <a:lnTo>
                  <a:pt x="5358" y="12787"/>
                </a:lnTo>
                <a:lnTo>
                  <a:pt x="5285" y="12665"/>
                </a:lnTo>
                <a:lnTo>
                  <a:pt x="5237" y="12495"/>
                </a:lnTo>
                <a:lnTo>
                  <a:pt x="5212" y="12348"/>
                </a:lnTo>
                <a:lnTo>
                  <a:pt x="5212" y="12178"/>
                </a:lnTo>
                <a:lnTo>
                  <a:pt x="5212" y="12178"/>
                </a:lnTo>
                <a:lnTo>
                  <a:pt x="5237" y="11934"/>
                </a:lnTo>
                <a:lnTo>
                  <a:pt x="5310" y="11715"/>
                </a:lnTo>
                <a:lnTo>
                  <a:pt x="5407" y="11496"/>
                </a:lnTo>
                <a:lnTo>
                  <a:pt x="5553" y="11326"/>
                </a:lnTo>
                <a:lnTo>
                  <a:pt x="5748" y="11179"/>
                </a:lnTo>
                <a:lnTo>
                  <a:pt x="5943" y="11058"/>
                </a:lnTo>
                <a:lnTo>
                  <a:pt x="6187" y="10985"/>
                </a:lnTo>
                <a:lnTo>
                  <a:pt x="6430" y="10960"/>
                </a:lnTo>
                <a:lnTo>
                  <a:pt x="6430" y="10960"/>
                </a:lnTo>
                <a:lnTo>
                  <a:pt x="6674" y="10985"/>
                </a:lnTo>
                <a:lnTo>
                  <a:pt x="6917" y="11058"/>
                </a:lnTo>
                <a:lnTo>
                  <a:pt x="7112" y="11179"/>
                </a:lnTo>
                <a:lnTo>
                  <a:pt x="7307" y="11326"/>
                </a:lnTo>
                <a:lnTo>
                  <a:pt x="7453" y="11496"/>
                </a:lnTo>
                <a:lnTo>
                  <a:pt x="7550" y="11715"/>
                </a:lnTo>
                <a:lnTo>
                  <a:pt x="7623" y="11934"/>
                </a:lnTo>
                <a:lnTo>
                  <a:pt x="7648" y="12178"/>
                </a:lnTo>
                <a:lnTo>
                  <a:pt x="7648" y="12178"/>
                </a:lnTo>
                <a:lnTo>
                  <a:pt x="7648" y="12348"/>
                </a:lnTo>
                <a:lnTo>
                  <a:pt x="7623" y="12495"/>
                </a:lnTo>
                <a:lnTo>
                  <a:pt x="7575" y="12665"/>
                </a:lnTo>
                <a:lnTo>
                  <a:pt x="7502" y="12787"/>
                </a:lnTo>
                <a:lnTo>
                  <a:pt x="7404" y="12933"/>
                </a:lnTo>
                <a:lnTo>
                  <a:pt x="7307" y="13030"/>
                </a:lnTo>
                <a:lnTo>
                  <a:pt x="7185" y="13152"/>
                </a:lnTo>
                <a:lnTo>
                  <a:pt x="7063" y="13225"/>
                </a:lnTo>
                <a:lnTo>
                  <a:pt x="7063" y="13225"/>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794" name="Google Shape;794;p50"/>
          <p:cNvGrpSpPr/>
          <p:nvPr/>
        </p:nvGrpSpPr>
        <p:grpSpPr>
          <a:xfrm>
            <a:off x="1251903" y="3252097"/>
            <a:ext cx="377700" cy="253852"/>
            <a:chOff x="1244800" y="3717225"/>
            <a:chExt cx="449375" cy="302025"/>
          </a:xfrm>
        </p:grpSpPr>
        <p:sp>
          <p:nvSpPr>
            <p:cNvPr id="795" name="Google Shape;795;p50"/>
            <p:cNvSpPr/>
            <p:nvPr/>
          </p:nvSpPr>
          <p:spPr>
            <a:xfrm>
              <a:off x="1244800" y="3717225"/>
              <a:ext cx="449375" cy="302025"/>
            </a:xfrm>
            <a:custGeom>
              <a:avLst/>
              <a:gdLst/>
              <a:ahLst/>
              <a:cxnLst/>
              <a:rect l="l" t="t" r="r" b="b"/>
              <a:pathLst>
                <a:path w="17975" h="12081" fill="none" extrusionOk="0">
                  <a:moveTo>
                    <a:pt x="17000" y="0"/>
                  </a:moveTo>
                  <a:lnTo>
                    <a:pt x="974" y="0"/>
                  </a:lnTo>
                  <a:lnTo>
                    <a:pt x="974" y="0"/>
                  </a:lnTo>
                  <a:lnTo>
                    <a:pt x="780" y="25"/>
                  </a:lnTo>
                  <a:lnTo>
                    <a:pt x="585" y="73"/>
                  </a:lnTo>
                  <a:lnTo>
                    <a:pt x="414" y="171"/>
                  </a:lnTo>
                  <a:lnTo>
                    <a:pt x="292" y="292"/>
                  </a:lnTo>
                  <a:lnTo>
                    <a:pt x="171" y="439"/>
                  </a:lnTo>
                  <a:lnTo>
                    <a:pt x="73" y="609"/>
                  </a:lnTo>
                  <a:lnTo>
                    <a:pt x="25" y="780"/>
                  </a:lnTo>
                  <a:lnTo>
                    <a:pt x="0" y="974"/>
                  </a:lnTo>
                  <a:lnTo>
                    <a:pt x="0" y="11106"/>
                  </a:lnTo>
                  <a:lnTo>
                    <a:pt x="0" y="11106"/>
                  </a:lnTo>
                  <a:lnTo>
                    <a:pt x="25" y="11301"/>
                  </a:lnTo>
                  <a:lnTo>
                    <a:pt x="73" y="11471"/>
                  </a:lnTo>
                  <a:lnTo>
                    <a:pt x="171" y="11642"/>
                  </a:lnTo>
                  <a:lnTo>
                    <a:pt x="292" y="11788"/>
                  </a:lnTo>
                  <a:lnTo>
                    <a:pt x="414" y="11910"/>
                  </a:lnTo>
                  <a:lnTo>
                    <a:pt x="585" y="12007"/>
                  </a:lnTo>
                  <a:lnTo>
                    <a:pt x="780" y="12056"/>
                  </a:lnTo>
                  <a:lnTo>
                    <a:pt x="974" y="12080"/>
                  </a:lnTo>
                  <a:lnTo>
                    <a:pt x="17000" y="12080"/>
                  </a:lnTo>
                  <a:lnTo>
                    <a:pt x="17000" y="12080"/>
                  </a:lnTo>
                  <a:lnTo>
                    <a:pt x="17195" y="12056"/>
                  </a:lnTo>
                  <a:lnTo>
                    <a:pt x="17390" y="12007"/>
                  </a:lnTo>
                  <a:lnTo>
                    <a:pt x="17560" y="11910"/>
                  </a:lnTo>
                  <a:lnTo>
                    <a:pt x="17682" y="11788"/>
                  </a:lnTo>
                  <a:lnTo>
                    <a:pt x="17804" y="11642"/>
                  </a:lnTo>
                  <a:lnTo>
                    <a:pt x="17901" y="11471"/>
                  </a:lnTo>
                  <a:lnTo>
                    <a:pt x="17950" y="11301"/>
                  </a:lnTo>
                  <a:lnTo>
                    <a:pt x="17974" y="11106"/>
                  </a:lnTo>
                  <a:lnTo>
                    <a:pt x="17974" y="974"/>
                  </a:lnTo>
                  <a:lnTo>
                    <a:pt x="17974" y="974"/>
                  </a:lnTo>
                  <a:lnTo>
                    <a:pt x="17950" y="780"/>
                  </a:lnTo>
                  <a:lnTo>
                    <a:pt x="17901" y="609"/>
                  </a:lnTo>
                  <a:lnTo>
                    <a:pt x="17804" y="439"/>
                  </a:lnTo>
                  <a:lnTo>
                    <a:pt x="17682" y="292"/>
                  </a:lnTo>
                  <a:lnTo>
                    <a:pt x="17560" y="171"/>
                  </a:lnTo>
                  <a:lnTo>
                    <a:pt x="17390" y="73"/>
                  </a:lnTo>
                  <a:lnTo>
                    <a:pt x="17195" y="25"/>
                  </a:lnTo>
                  <a:lnTo>
                    <a:pt x="17000" y="0"/>
                  </a:lnTo>
                  <a:lnTo>
                    <a:pt x="17000"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6" name="Google Shape;796;p50"/>
            <p:cNvSpPr/>
            <p:nvPr/>
          </p:nvSpPr>
          <p:spPr>
            <a:xfrm>
              <a:off x="1244800" y="3795150"/>
              <a:ext cx="449375" cy="25"/>
            </a:xfrm>
            <a:custGeom>
              <a:avLst/>
              <a:gdLst/>
              <a:ahLst/>
              <a:cxnLst/>
              <a:rect l="l" t="t" r="r" b="b"/>
              <a:pathLst>
                <a:path w="17975" h="1" fill="none" extrusionOk="0">
                  <a:moveTo>
                    <a:pt x="17974" y="1"/>
                  </a:moveTo>
                  <a:lnTo>
                    <a:pt x="0"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7" name="Google Shape;797;p50"/>
            <p:cNvSpPr/>
            <p:nvPr/>
          </p:nvSpPr>
          <p:spPr>
            <a:xfrm>
              <a:off x="1244800" y="3853000"/>
              <a:ext cx="449375" cy="25"/>
            </a:xfrm>
            <a:custGeom>
              <a:avLst/>
              <a:gdLst/>
              <a:ahLst/>
              <a:cxnLst/>
              <a:rect l="l" t="t" r="r" b="b"/>
              <a:pathLst>
                <a:path w="17975" h="1" fill="none" extrusionOk="0">
                  <a:moveTo>
                    <a:pt x="0" y="0"/>
                  </a:moveTo>
                  <a:lnTo>
                    <a:pt x="17974"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8" name="Google Shape;798;p50"/>
            <p:cNvSpPr/>
            <p:nvPr/>
          </p:nvSpPr>
          <p:spPr>
            <a:xfrm>
              <a:off x="1302625" y="3893800"/>
              <a:ext cx="161375" cy="25"/>
            </a:xfrm>
            <a:custGeom>
              <a:avLst/>
              <a:gdLst/>
              <a:ahLst/>
              <a:cxnLst/>
              <a:rect l="l" t="t" r="r" b="b"/>
              <a:pathLst>
                <a:path w="6455" h="1" fill="none" extrusionOk="0">
                  <a:moveTo>
                    <a:pt x="6455" y="0"/>
                  </a:moveTo>
                  <a:lnTo>
                    <a:pt x="1"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9" name="Google Shape;799;p50"/>
            <p:cNvSpPr/>
            <p:nvPr/>
          </p:nvSpPr>
          <p:spPr>
            <a:xfrm>
              <a:off x="1302625" y="3933975"/>
              <a:ext cx="110250" cy="25"/>
            </a:xfrm>
            <a:custGeom>
              <a:avLst/>
              <a:gdLst/>
              <a:ahLst/>
              <a:cxnLst/>
              <a:rect l="l" t="t" r="r" b="b"/>
              <a:pathLst>
                <a:path w="4410" h="1" fill="none" extrusionOk="0">
                  <a:moveTo>
                    <a:pt x="4409" y="1"/>
                  </a:moveTo>
                  <a:lnTo>
                    <a:pt x="1"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0" name="Google Shape;800;p50"/>
            <p:cNvSpPr/>
            <p:nvPr/>
          </p:nvSpPr>
          <p:spPr>
            <a:xfrm>
              <a:off x="1572975" y="3899875"/>
              <a:ext cx="62125" cy="40225"/>
            </a:xfrm>
            <a:custGeom>
              <a:avLst/>
              <a:gdLst/>
              <a:ahLst/>
              <a:cxnLst/>
              <a:rect l="l" t="t" r="r" b="b"/>
              <a:pathLst>
                <a:path w="2485" h="1609" fill="none" extrusionOk="0">
                  <a:moveTo>
                    <a:pt x="1998" y="1"/>
                  </a:moveTo>
                  <a:lnTo>
                    <a:pt x="488" y="1"/>
                  </a:lnTo>
                  <a:lnTo>
                    <a:pt x="488" y="1"/>
                  </a:lnTo>
                  <a:lnTo>
                    <a:pt x="390" y="1"/>
                  </a:lnTo>
                  <a:lnTo>
                    <a:pt x="293" y="25"/>
                  </a:lnTo>
                  <a:lnTo>
                    <a:pt x="220" y="74"/>
                  </a:lnTo>
                  <a:lnTo>
                    <a:pt x="147" y="147"/>
                  </a:lnTo>
                  <a:lnTo>
                    <a:pt x="98" y="220"/>
                  </a:lnTo>
                  <a:lnTo>
                    <a:pt x="49" y="293"/>
                  </a:lnTo>
                  <a:lnTo>
                    <a:pt x="25" y="390"/>
                  </a:lnTo>
                  <a:lnTo>
                    <a:pt x="0" y="488"/>
                  </a:lnTo>
                  <a:lnTo>
                    <a:pt x="0" y="1121"/>
                  </a:lnTo>
                  <a:lnTo>
                    <a:pt x="0" y="1121"/>
                  </a:lnTo>
                  <a:lnTo>
                    <a:pt x="25" y="1218"/>
                  </a:lnTo>
                  <a:lnTo>
                    <a:pt x="49" y="1316"/>
                  </a:lnTo>
                  <a:lnTo>
                    <a:pt x="98" y="1389"/>
                  </a:lnTo>
                  <a:lnTo>
                    <a:pt x="147" y="1462"/>
                  </a:lnTo>
                  <a:lnTo>
                    <a:pt x="220" y="1511"/>
                  </a:lnTo>
                  <a:lnTo>
                    <a:pt x="293" y="1559"/>
                  </a:lnTo>
                  <a:lnTo>
                    <a:pt x="390" y="1584"/>
                  </a:lnTo>
                  <a:lnTo>
                    <a:pt x="488" y="1608"/>
                  </a:lnTo>
                  <a:lnTo>
                    <a:pt x="1998" y="1608"/>
                  </a:lnTo>
                  <a:lnTo>
                    <a:pt x="1998" y="1608"/>
                  </a:lnTo>
                  <a:lnTo>
                    <a:pt x="2095" y="1584"/>
                  </a:lnTo>
                  <a:lnTo>
                    <a:pt x="2192" y="1559"/>
                  </a:lnTo>
                  <a:lnTo>
                    <a:pt x="2265" y="1511"/>
                  </a:lnTo>
                  <a:lnTo>
                    <a:pt x="2339" y="1462"/>
                  </a:lnTo>
                  <a:lnTo>
                    <a:pt x="2387" y="1389"/>
                  </a:lnTo>
                  <a:lnTo>
                    <a:pt x="2436" y="1316"/>
                  </a:lnTo>
                  <a:lnTo>
                    <a:pt x="2485" y="1218"/>
                  </a:lnTo>
                  <a:lnTo>
                    <a:pt x="2485" y="1121"/>
                  </a:lnTo>
                  <a:lnTo>
                    <a:pt x="2485" y="488"/>
                  </a:lnTo>
                  <a:lnTo>
                    <a:pt x="2485" y="488"/>
                  </a:lnTo>
                  <a:lnTo>
                    <a:pt x="2485" y="390"/>
                  </a:lnTo>
                  <a:lnTo>
                    <a:pt x="2436" y="293"/>
                  </a:lnTo>
                  <a:lnTo>
                    <a:pt x="2387" y="220"/>
                  </a:lnTo>
                  <a:lnTo>
                    <a:pt x="2339" y="147"/>
                  </a:lnTo>
                  <a:lnTo>
                    <a:pt x="2265" y="74"/>
                  </a:lnTo>
                  <a:lnTo>
                    <a:pt x="2192" y="25"/>
                  </a:lnTo>
                  <a:lnTo>
                    <a:pt x="2095" y="1"/>
                  </a:lnTo>
                  <a:lnTo>
                    <a:pt x="1998" y="1"/>
                  </a:lnTo>
                  <a:lnTo>
                    <a:pt x="1998" y="1"/>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01" name="Google Shape;801;p50"/>
          <p:cNvGrpSpPr/>
          <p:nvPr/>
        </p:nvGrpSpPr>
        <p:grpSpPr>
          <a:xfrm>
            <a:off x="1821993" y="3232639"/>
            <a:ext cx="367467" cy="287115"/>
            <a:chOff x="1923075" y="3694075"/>
            <a:chExt cx="437200" cy="341600"/>
          </a:xfrm>
        </p:grpSpPr>
        <p:sp>
          <p:nvSpPr>
            <p:cNvPr id="802" name="Google Shape;802;p50"/>
            <p:cNvSpPr/>
            <p:nvPr/>
          </p:nvSpPr>
          <p:spPr>
            <a:xfrm>
              <a:off x="22476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3"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3" y="1900"/>
                  </a:lnTo>
                  <a:lnTo>
                    <a:pt x="317" y="1778"/>
                  </a:lnTo>
                  <a:lnTo>
                    <a:pt x="171" y="1632"/>
                  </a:lnTo>
                  <a:lnTo>
                    <a:pt x="74" y="1437"/>
                  </a:lnTo>
                  <a:lnTo>
                    <a:pt x="25" y="1242"/>
                  </a:lnTo>
                  <a:lnTo>
                    <a:pt x="1" y="1048"/>
                  </a:lnTo>
                  <a:lnTo>
                    <a:pt x="1" y="1048"/>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3" name="Google Shape;803;p50"/>
            <p:cNvSpPr/>
            <p:nvPr/>
          </p:nvSpPr>
          <p:spPr>
            <a:xfrm>
              <a:off x="20351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4"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4" y="1900"/>
                  </a:lnTo>
                  <a:lnTo>
                    <a:pt x="317" y="1778"/>
                  </a:lnTo>
                  <a:lnTo>
                    <a:pt x="171" y="1632"/>
                  </a:lnTo>
                  <a:lnTo>
                    <a:pt x="74" y="1437"/>
                  </a:lnTo>
                  <a:lnTo>
                    <a:pt x="25" y="1242"/>
                  </a:lnTo>
                  <a:lnTo>
                    <a:pt x="1" y="1048"/>
                  </a:lnTo>
                  <a:lnTo>
                    <a:pt x="1" y="1048"/>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4" name="Google Shape;804;p50"/>
            <p:cNvSpPr/>
            <p:nvPr/>
          </p:nvSpPr>
          <p:spPr>
            <a:xfrm>
              <a:off x="1923075" y="3694075"/>
              <a:ext cx="437200" cy="280100"/>
            </a:xfrm>
            <a:custGeom>
              <a:avLst/>
              <a:gdLst/>
              <a:ahLst/>
              <a:cxnLst/>
              <a:rect l="l" t="t" r="r" b="b"/>
              <a:pathLst>
                <a:path w="17488" h="11204" fill="none" extrusionOk="0">
                  <a:moveTo>
                    <a:pt x="14516" y="10912"/>
                  </a:moveTo>
                  <a:lnTo>
                    <a:pt x="5675" y="10912"/>
                  </a:lnTo>
                  <a:lnTo>
                    <a:pt x="6089" y="9889"/>
                  </a:lnTo>
                  <a:lnTo>
                    <a:pt x="6089" y="9889"/>
                  </a:lnTo>
                  <a:lnTo>
                    <a:pt x="6235" y="9913"/>
                  </a:lnTo>
                  <a:lnTo>
                    <a:pt x="6406" y="9913"/>
                  </a:lnTo>
                  <a:lnTo>
                    <a:pt x="13810" y="9231"/>
                  </a:lnTo>
                  <a:lnTo>
                    <a:pt x="13810" y="9231"/>
                  </a:lnTo>
                  <a:lnTo>
                    <a:pt x="13980" y="9207"/>
                  </a:lnTo>
                  <a:lnTo>
                    <a:pt x="14151" y="9134"/>
                  </a:lnTo>
                  <a:lnTo>
                    <a:pt x="14297" y="9061"/>
                  </a:lnTo>
                  <a:lnTo>
                    <a:pt x="14467" y="8963"/>
                  </a:lnTo>
                  <a:lnTo>
                    <a:pt x="14614" y="8866"/>
                  </a:lnTo>
                  <a:lnTo>
                    <a:pt x="14735" y="8744"/>
                  </a:lnTo>
                  <a:lnTo>
                    <a:pt x="14833" y="8598"/>
                  </a:lnTo>
                  <a:lnTo>
                    <a:pt x="14930" y="8452"/>
                  </a:lnTo>
                  <a:lnTo>
                    <a:pt x="17414" y="3142"/>
                  </a:lnTo>
                  <a:lnTo>
                    <a:pt x="17414" y="3142"/>
                  </a:lnTo>
                  <a:lnTo>
                    <a:pt x="17463" y="2996"/>
                  </a:lnTo>
                  <a:lnTo>
                    <a:pt x="17487" y="2875"/>
                  </a:lnTo>
                  <a:lnTo>
                    <a:pt x="17463" y="2753"/>
                  </a:lnTo>
                  <a:lnTo>
                    <a:pt x="17439" y="2631"/>
                  </a:lnTo>
                  <a:lnTo>
                    <a:pt x="17366" y="2558"/>
                  </a:lnTo>
                  <a:lnTo>
                    <a:pt x="17244" y="2485"/>
                  </a:lnTo>
                  <a:lnTo>
                    <a:pt x="17122" y="2436"/>
                  </a:lnTo>
                  <a:lnTo>
                    <a:pt x="16976" y="2412"/>
                  </a:lnTo>
                  <a:lnTo>
                    <a:pt x="4579" y="1998"/>
                  </a:lnTo>
                  <a:lnTo>
                    <a:pt x="4214" y="366"/>
                  </a:lnTo>
                  <a:lnTo>
                    <a:pt x="4214" y="366"/>
                  </a:lnTo>
                  <a:lnTo>
                    <a:pt x="4141" y="220"/>
                  </a:lnTo>
                  <a:lnTo>
                    <a:pt x="4043" y="98"/>
                  </a:lnTo>
                  <a:lnTo>
                    <a:pt x="3897" y="25"/>
                  </a:lnTo>
                  <a:lnTo>
                    <a:pt x="3727" y="1"/>
                  </a:lnTo>
                  <a:lnTo>
                    <a:pt x="488" y="1"/>
                  </a:lnTo>
                  <a:lnTo>
                    <a:pt x="488" y="1"/>
                  </a:lnTo>
                  <a:lnTo>
                    <a:pt x="390" y="1"/>
                  </a:lnTo>
                  <a:lnTo>
                    <a:pt x="293" y="25"/>
                  </a:lnTo>
                  <a:lnTo>
                    <a:pt x="220" y="74"/>
                  </a:lnTo>
                  <a:lnTo>
                    <a:pt x="147" y="122"/>
                  </a:lnTo>
                  <a:lnTo>
                    <a:pt x="74" y="196"/>
                  </a:lnTo>
                  <a:lnTo>
                    <a:pt x="25" y="293"/>
                  </a:lnTo>
                  <a:lnTo>
                    <a:pt x="1" y="366"/>
                  </a:lnTo>
                  <a:lnTo>
                    <a:pt x="1" y="488"/>
                  </a:lnTo>
                  <a:lnTo>
                    <a:pt x="1" y="488"/>
                  </a:lnTo>
                  <a:lnTo>
                    <a:pt x="1" y="585"/>
                  </a:lnTo>
                  <a:lnTo>
                    <a:pt x="25" y="658"/>
                  </a:lnTo>
                  <a:lnTo>
                    <a:pt x="74" y="756"/>
                  </a:lnTo>
                  <a:lnTo>
                    <a:pt x="147" y="829"/>
                  </a:lnTo>
                  <a:lnTo>
                    <a:pt x="220" y="877"/>
                  </a:lnTo>
                  <a:lnTo>
                    <a:pt x="293" y="926"/>
                  </a:lnTo>
                  <a:lnTo>
                    <a:pt x="390" y="951"/>
                  </a:lnTo>
                  <a:lnTo>
                    <a:pt x="488" y="975"/>
                  </a:lnTo>
                  <a:lnTo>
                    <a:pt x="3337" y="975"/>
                  </a:lnTo>
                  <a:lnTo>
                    <a:pt x="5286" y="9256"/>
                  </a:lnTo>
                  <a:lnTo>
                    <a:pt x="4506" y="11204"/>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5" name="Google Shape;805;p50"/>
            <p:cNvSpPr/>
            <p:nvPr/>
          </p:nvSpPr>
          <p:spPr>
            <a:xfrm>
              <a:off x="2261000" y="3781750"/>
              <a:ext cx="48725" cy="108400"/>
            </a:xfrm>
            <a:custGeom>
              <a:avLst/>
              <a:gdLst/>
              <a:ahLst/>
              <a:cxnLst/>
              <a:rect l="l" t="t" r="r" b="b"/>
              <a:pathLst>
                <a:path w="1949" h="4336" fill="none" extrusionOk="0">
                  <a:moveTo>
                    <a:pt x="1" y="4336"/>
                  </a:moveTo>
                  <a:lnTo>
                    <a:pt x="1949"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6" name="Google Shape;806;p50"/>
            <p:cNvSpPr/>
            <p:nvPr/>
          </p:nvSpPr>
          <p:spPr>
            <a:xfrm>
              <a:off x="2225675" y="3780550"/>
              <a:ext cx="32300" cy="113875"/>
            </a:xfrm>
            <a:custGeom>
              <a:avLst/>
              <a:gdLst/>
              <a:ahLst/>
              <a:cxnLst/>
              <a:rect l="l" t="t" r="r" b="b"/>
              <a:pathLst>
                <a:path w="1292" h="4555" fill="none" extrusionOk="0">
                  <a:moveTo>
                    <a:pt x="1" y="4554"/>
                  </a:moveTo>
                  <a:lnTo>
                    <a:pt x="1292"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7" name="Google Shape;807;p50"/>
            <p:cNvSpPr/>
            <p:nvPr/>
          </p:nvSpPr>
          <p:spPr>
            <a:xfrm>
              <a:off x="2190375" y="3779325"/>
              <a:ext cx="15850" cy="119350"/>
            </a:xfrm>
            <a:custGeom>
              <a:avLst/>
              <a:gdLst/>
              <a:ahLst/>
              <a:cxnLst/>
              <a:rect l="l" t="t" r="r" b="b"/>
              <a:pathLst>
                <a:path w="634" h="4774" fill="none" extrusionOk="0">
                  <a:moveTo>
                    <a:pt x="0" y="4774"/>
                  </a:moveTo>
                  <a:lnTo>
                    <a:pt x="634"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8" name="Google Shape;808;p50"/>
            <p:cNvSpPr/>
            <p:nvPr/>
          </p:nvSpPr>
          <p:spPr>
            <a:xfrm>
              <a:off x="2154450" y="3777500"/>
              <a:ext cx="1250" cy="126050"/>
            </a:xfrm>
            <a:custGeom>
              <a:avLst/>
              <a:gdLst/>
              <a:ahLst/>
              <a:cxnLst/>
              <a:rect l="l" t="t" r="r" b="b"/>
              <a:pathLst>
                <a:path w="50" h="5042" fill="none" extrusionOk="0">
                  <a:moveTo>
                    <a:pt x="49" y="5042"/>
                  </a:moveTo>
                  <a:lnTo>
                    <a:pt x="0"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9" name="Google Shape;809;p50"/>
            <p:cNvSpPr/>
            <p:nvPr/>
          </p:nvSpPr>
          <p:spPr>
            <a:xfrm>
              <a:off x="2103300" y="3776275"/>
              <a:ext cx="17075" cy="131550"/>
            </a:xfrm>
            <a:custGeom>
              <a:avLst/>
              <a:gdLst/>
              <a:ahLst/>
              <a:cxnLst/>
              <a:rect l="l" t="t" r="r" b="b"/>
              <a:pathLst>
                <a:path w="683" h="5262" fill="none" extrusionOk="0">
                  <a:moveTo>
                    <a:pt x="683" y="5261"/>
                  </a:moveTo>
                  <a:lnTo>
                    <a:pt x="1"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0" name="Google Shape;810;p50"/>
            <p:cNvSpPr/>
            <p:nvPr/>
          </p:nvSpPr>
          <p:spPr>
            <a:xfrm>
              <a:off x="2051550" y="3775050"/>
              <a:ext cx="34125" cy="137025"/>
            </a:xfrm>
            <a:custGeom>
              <a:avLst/>
              <a:gdLst/>
              <a:ahLst/>
              <a:cxnLst/>
              <a:rect l="l" t="t" r="r" b="b"/>
              <a:pathLst>
                <a:path w="1365" h="5481" fill="none" extrusionOk="0">
                  <a:moveTo>
                    <a:pt x="1364" y="5481"/>
                  </a:moveTo>
                  <a:lnTo>
                    <a:pt x="0"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11" name="Google Shape;811;p50"/>
          <p:cNvGrpSpPr/>
          <p:nvPr/>
        </p:nvGrpSpPr>
        <p:grpSpPr>
          <a:xfrm>
            <a:off x="2390549" y="3228038"/>
            <a:ext cx="360301" cy="295814"/>
            <a:chOff x="2599525" y="3688600"/>
            <a:chExt cx="428675" cy="351950"/>
          </a:xfrm>
        </p:grpSpPr>
        <p:sp>
          <p:nvSpPr>
            <p:cNvPr id="812" name="Google Shape;812;p50"/>
            <p:cNvSpPr/>
            <p:nvPr/>
          </p:nvSpPr>
          <p:spPr>
            <a:xfrm>
              <a:off x="2599525" y="3688600"/>
              <a:ext cx="428675" cy="168675"/>
            </a:xfrm>
            <a:custGeom>
              <a:avLst/>
              <a:gdLst/>
              <a:ahLst/>
              <a:cxnLst/>
              <a:rect l="l" t="t" r="r" b="b"/>
              <a:pathLst>
                <a:path w="17147" h="6747" fill="none" extrusionOk="0">
                  <a:moveTo>
                    <a:pt x="16660" y="1876"/>
                  </a:moveTo>
                  <a:lnTo>
                    <a:pt x="11594" y="1876"/>
                  </a:lnTo>
                  <a:lnTo>
                    <a:pt x="11594" y="1462"/>
                  </a:lnTo>
                  <a:lnTo>
                    <a:pt x="11594" y="1462"/>
                  </a:lnTo>
                  <a:lnTo>
                    <a:pt x="11594" y="1316"/>
                  </a:lnTo>
                  <a:lnTo>
                    <a:pt x="11569" y="1170"/>
                  </a:lnTo>
                  <a:lnTo>
                    <a:pt x="11472" y="902"/>
                  </a:lnTo>
                  <a:lnTo>
                    <a:pt x="11350" y="658"/>
                  </a:lnTo>
                  <a:lnTo>
                    <a:pt x="11155" y="439"/>
                  </a:lnTo>
                  <a:lnTo>
                    <a:pt x="10961" y="268"/>
                  </a:lnTo>
                  <a:lnTo>
                    <a:pt x="10693" y="122"/>
                  </a:lnTo>
                  <a:lnTo>
                    <a:pt x="10425" y="49"/>
                  </a:lnTo>
                  <a:lnTo>
                    <a:pt x="10279" y="25"/>
                  </a:lnTo>
                  <a:lnTo>
                    <a:pt x="10133" y="1"/>
                  </a:lnTo>
                  <a:lnTo>
                    <a:pt x="7015" y="1"/>
                  </a:lnTo>
                  <a:lnTo>
                    <a:pt x="7015" y="1"/>
                  </a:lnTo>
                  <a:lnTo>
                    <a:pt x="6869" y="25"/>
                  </a:lnTo>
                  <a:lnTo>
                    <a:pt x="6723" y="49"/>
                  </a:lnTo>
                  <a:lnTo>
                    <a:pt x="6455" y="122"/>
                  </a:lnTo>
                  <a:lnTo>
                    <a:pt x="6187" y="268"/>
                  </a:lnTo>
                  <a:lnTo>
                    <a:pt x="5992" y="439"/>
                  </a:lnTo>
                  <a:lnTo>
                    <a:pt x="5797" y="658"/>
                  </a:lnTo>
                  <a:lnTo>
                    <a:pt x="5676" y="902"/>
                  </a:lnTo>
                  <a:lnTo>
                    <a:pt x="5578" y="1170"/>
                  </a:lnTo>
                  <a:lnTo>
                    <a:pt x="5554" y="1316"/>
                  </a:lnTo>
                  <a:lnTo>
                    <a:pt x="5554" y="1462"/>
                  </a:lnTo>
                  <a:lnTo>
                    <a:pt x="5554" y="1876"/>
                  </a:lnTo>
                  <a:lnTo>
                    <a:pt x="488" y="1876"/>
                  </a:lnTo>
                  <a:lnTo>
                    <a:pt x="488" y="1876"/>
                  </a:lnTo>
                  <a:lnTo>
                    <a:pt x="391" y="1876"/>
                  </a:lnTo>
                  <a:lnTo>
                    <a:pt x="293" y="1900"/>
                  </a:lnTo>
                  <a:lnTo>
                    <a:pt x="220" y="1949"/>
                  </a:lnTo>
                  <a:lnTo>
                    <a:pt x="147" y="2022"/>
                  </a:lnTo>
                  <a:lnTo>
                    <a:pt x="74" y="2071"/>
                  </a:lnTo>
                  <a:lnTo>
                    <a:pt x="50" y="2168"/>
                  </a:lnTo>
                  <a:lnTo>
                    <a:pt x="1" y="2266"/>
                  </a:lnTo>
                  <a:lnTo>
                    <a:pt x="1" y="2363"/>
                  </a:lnTo>
                  <a:lnTo>
                    <a:pt x="1" y="5773"/>
                  </a:lnTo>
                  <a:lnTo>
                    <a:pt x="1" y="5773"/>
                  </a:lnTo>
                  <a:lnTo>
                    <a:pt x="25" y="5967"/>
                  </a:lnTo>
                  <a:lnTo>
                    <a:pt x="74" y="6138"/>
                  </a:lnTo>
                  <a:lnTo>
                    <a:pt x="171" y="6308"/>
                  </a:lnTo>
                  <a:lnTo>
                    <a:pt x="293" y="6455"/>
                  </a:lnTo>
                  <a:lnTo>
                    <a:pt x="439" y="6576"/>
                  </a:lnTo>
                  <a:lnTo>
                    <a:pt x="585" y="6674"/>
                  </a:lnTo>
                  <a:lnTo>
                    <a:pt x="780" y="6722"/>
                  </a:lnTo>
                  <a:lnTo>
                    <a:pt x="975" y="6747"/>
                  </a:lnTo>
                  <a:lnTo>
                    <a:pt x="7721" y="6747"/>
                  </a:lnTo>
                  <a:lnTo>
                    <a:pt x="7721" y="6138"/>
                  </a:lnTo>
                  <a:lnTo>
                    <a:pt x="7721" y="6138"/>
                  </a:lnTo>
                  <a:lnTo>
                    <a:pt x="7746" y="6041"/>
                  </a:lnTo>
                  <a:lnTo>
                    <a:pt x="7770" y="5967"/>
                  </a:lnTo>
                  <a:lnTo>
                    <a:pt x="7819" y="5870"/>
                  </a:lnTo>
                  <a:lnTo>
                    <a:pt x="7868" y="5797"/>
                  </a:lnTo>
                  <a:lnTo>
                    <a:pt x="7941" y="5748"/>
                  </a:lnTo>
                  <a:lnTo>
                    <a:pt x="8038" y="5700"/>
                  </a:lnTo>
                  <a:lnTo>
                    <a:pt x="8111" y="5675"/>
                  </a:lnTo>
                  <a:lnTo>
                    <a:pt x="8209" y="5651"/>
                  </a:lnTo>
                  <a:lnTo>
                    <a:pt x="8939" y="5651"/>
                  </a:lnTo>
                  <a:lnTo>
                    <a:pt x="8939" y="5651"/>
                  </a:lnTo>
                  <a:lnTo>
                    <a:pt x="9037" y="5675"/>
                  </a:lnTo>
                  <a:lnTo>
                    <a:pt x="9110" y="5700"/>
                  </a:lnTo>
                  <a:lnTo>
                    <a:pt x="9207" y="5748"/>
                  </a:lnTo>
                  <a:lnTo>
                    <a:pt x="9280" y="5797"/>
                  </a:lnTo>
                  <a:lnTo>
                    <a:pt x="9329" y="5870"/>
                  </a:lnTo>
                  <a:lnTo>
                    <a:pt x="9378" y="5967"/>
                  </a:lnTo>
                  <a:lnTo>
                    <a:pt x="9402" y="6041"/>
                  </a:lnTo>
                  <a:lnTo>
                    <a:pt x="9426" y="6138"/>
                  </a:lnTo>
                  <a:lnTo>
                    <a:pt x="9426" y="6747"/>
                  </a:lnTo>
                  <a:lnTo>
                    <a:pt x="16173" y="6747"/>
                  </a:lnTo>
                  <a:lnTo>
                    <a:pt x="16173" y="6747"/>
                  </a:lnTo>
                  <a:lnTo>
                    <a:pt x="16367" y="6722"/>
                  </a:lnTo>
                  <a:lnTo>
                    <a:pt x="16562" y="6674"/>
                  </a:lnTo>
                  <a:lnTo>
                    <a:pt x="16708" y="6576"/>
                  </a:lnTo>
                  <a:lnTo>
                    <a:pt x="16855" y="6455"/>
                  </a:lnTo>
                  <a:lnTo>
                    <a:pt x="16976" y="6308"/>
                  </a:lnTo>
                  <a:lnTo>
                    <a:pt x="17074" y="6138"/>
                  </a:lnTo>
                  <a:lnTo>
                    <a:pt x="17122" y="5967"/>
                  </a:lnTo>
                  <a:lnTo>
                    <a:pt x="17147" y="5773"/>
                  </a:lnTo>
                  <a:lnTo>
                    <a:pt x="17147" y="2363"/>
                  </a:lnTo>
                  <a:lnTo>
                    <a:pt x="17147" y="2363"/>
                  </a:lnTo>
                  <a:lnTo>
                    <a:pt x="17147" y="2266"/>
                  </a:lnTo>
                  <a:lnTo>
                    <a:pt x="17098" y="2168"/>
                  </a:lnTo>
                  <a:lnTo>
                    <a:pt x="17074" y="2071"/>
                  </a:lnTo>
                  <a:lnTo>
                    <a:pt x="17001" y="2022"/>
                  </a:lnTo>
                  <a:lnTo>
                    <a:pt x="16928" y="1949"/>
                  </a:lnTo>
                  <a:lnTo>
                    <a:pt x="16855" y="1900"/>
                  </a:lnTo>
                  <a:lnTo>
                    <a:pt x="16757" y="1876"/>
                  </a:lnTo>
                  <a:lnTo>
                    <a:pt x="16660" y="1876"/>
                  </a:lnTo>
                  <a:lnTo>
                    <a:pt x="16660" y="1876"/>
                  </a:lnTo>
                  <a:close/>
                  <a:moveTo>
                    <a:pt x="10620" y="1876"/>
                  </a:moveTo>
                  <a:lnTo>
                    <a:pt x="6528" y="1876"/>
                  </a:lnTo>
                  <a:lnTo>
                    <a:pt x="6528" y="1462"/>
                  </a:lnTo>
                  <a:lnTo>
                    <a:pt x="6528" y="1462"/>
                  </a:lnTo>
                  <a:lnTo>
                    <a:pt x="6528" y="1364"/>
                  </a:lnTo>
                  <a:lnTo>
                    <a:pt x="6577" y="1291"/>
                  </a:lnTo>
                  <a:lnTo>
                    <a:pt x="6601" y="1194"/>
                  </a:lnTo>
                  <a:lnTo>
                    <a:pt x="6674" y="1121"/>
                  </a:lnTo>
                  <a:lnTo>
                    <a:pt x="6747" y="1072"/>
                  </a:lnTo>
                  <a:lnTo>
                    <a:pt x="6820" y="1023"/>
                  </a:lnTo>
                  <a:lnTo>
                    <a:pt x="6918" y="999"/>
                  </a:lnTo>
                  <a:lnTo>
                    <a:pt x="7015" y="975"/>
                  </a:lnTo>
                  <a:lnTo>
                    <a:pt x="10133" y="975"/>
                  </a:lnTo>
                  <a:lnTo>
                    <a:pt x="10133" y="975"/>
                  </a:lnTo>
                  <a:lnTo>
                    <a:pt x="10230" y="999"/>
                  </a:lnTo>
                  <a:lnTo>
                    <a:pt x="10327" y="1023"/>
                  </a:lnTo>
                  <a:lnTo>
                    <a:pt x="10400" y="1072"/>
                  </a:lnTo>
                  <a:lnTo>
                    <a:pt x="10474" y="1121"/>
                  </a:lnTo>
                  <a:lnTo>
                    <a:pt x="10547" y="1194"/>
                  </a:lnTo>
                  <a:lnTo>
                    <a:pt x="10571" y="1291"/>
                  </a:lnTo>
                  <a:lnTo>
                    <a:pt x="10620" y="1364"/>
                  </a:lnTo>
                  <a:lnTo>
                    <a:pt x="10620" y="1462"/>
                  </a:lnTo>
                  <a:lnTo>
                    <a:pt x="10620" y="1876"/>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3" name="Google Shape;813;p50"/>
            <p:cNvSpPr/>
            <p:nvPr/>
          </p:nvSpPr>
          <p:spPr>
            <a:xfrm>
              <a:off x="2792550" y="3862125"/>
              <a:ext cx="42650" cy="23775"/>
            </a:xfrm>
            <a:custGeom>
              <a:avLst/>
              <a:gdLst/>
              <a:ahLst/>
              <a:cxnLst/>
              <a:rect l="l" t="t" r="r" b="b"/>
              <a:pathLst>
                <a:path w="1706" h="951" fill="none" extrusionOk="0">
                  <a:moveTo>
                    <a:pt x="1705" y="1"/>
                  </a:moveTo>
                  <a:lnTo>
                    <a:pt x="1705" y="463"/>
                  </a:lnTo>
                  <a:lnTo>
                    <a:pt x="1705" y="463"/>
                  </a:lnTo>
                  <a:lnTo>
                    <a:pt x="1681" y="561"/>
                  </a:lnTo>
                  <a:lnTo>
                    <a:pt x="1657" y="658"/>
                  </a:lnTo>
                  <a:lnTo>
                    <a:pt x="1608" y="756"/>
                  </a:lnTo>
                  <a:lnTo>
                    <a:pt x="1559" y="804"/>
                  </a:lnTo>
                  <a:lnTo>
                    <a:pt x="1486" y="877"/>
                  </a:lnTo>
                  <a:lnTo>
                    <a:pt x="1389" y="926"/>
                  </a:lnTo>
                  <a:lnTo>
                    <a:pt x="1316" y="951"/>
                  </a:lnTo>
                  <a:lnTo>
                    <a:pt x="1218" y="951"/>
                  </a:lnTo>
                  <a:lnTo>
                    <a:pt x="488" y="951"/>
                  </a:lnTo>
                  <a:lnTo>
                    <a:pt x="488" y="951"/>
                  </a:lnTo>
                  <a:lnTo>
                    <a:pt x="390" y="951"/>
                  </a:lnTo>
                  <a:lnTo>
                    <a:pt x="317" y="926"/>
                  </a:lnTo>
                  <a:lnTo>
                    <a:pt x="220" y="877"/>
                  </a:lnTo>
                  <a:lnTo>
                    <a:pt x="147" y="804"/>
                  </a:lnTo>
                  <a:lnTo>
                    <a:pt x="98" y="756"/>
                  </a:lnTo>
                  <a:lnTo>
                    <a:pt x="49" y="658"/>
                  </a:lnTo>
                  <a:lnTo>
                    <a:pt x="25" y="561"/>
                  </a:lnTo>
                  <a:lnTo>
                    <a:pt x="0" y="463"/>
                  </a:lnTo>
                  <a:lnTo>
                    <a:pt x="0"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4" name="Google Shape;814;p50"/>
            <p:cNvSpPr/>
            <p:nvPr/>
          </p:nvSpPr>
          <p:spPr>
            <a:xfrm>
              <a:off x="2599525" y="3852375"/>
              <a:ext cx="428675" cy="188175"/>
            </a:xfrm>
            <a:custGeom>
              <a:avLst/>
              <a:gdLst/>
              <a:ahLst/>
              <a:cxnLst/>
              <a:rect l="l" t="t" r="r" b="b"/>
              <a:pathLst>
                <a:path w="17147" h="7527" fill="none" extrusionOk="0">
                  <a:moveTo>
                    <a:pt x="1" y="1"/>
                  </a:moveTo>
                  <a:lnTo>
                    <a:pt x="1" y="7040"/>
                  </a:lnTo>
                  <a:lnTo>
                    <a:pt x="1" y="7040"/>
                  </a:lnTo>
                  <a:lnTo>
                    <a:pt x="1" y="7137"/>
                  </a:lnTo>
                  <a:lnTo>
                    <a:pt x="50" y="7210"/>
                  </a:lnTo>
                  <a:lnTo>
                    <a:pt x="74" y="7307"/>
                  </a:lnTo>
                  <a:lnTo>
                    <a:pt x="147" y="7381"/>
                  </a:lnTo>
                  <a:lnTo>
                    <a:pt x="220" y="7429"/>
                  </a:lnTo>
                  <a:lnTo>
                    <a:pt x="293" y="7478"/>
                  </a:lnTo>
                  <a:lnTo>
                    <a:pt x="391" y="7502"/>
                  </a:lnTo>
                  <a:lnTo>
                    <a:pt x="488" y="7527"/>
                  </a:lnTo>
                  <a:lnTo>
                    <a:pt x="16660" y="7527"/>
                  </a:lnTo>
                  <a:lnTo>
                    <a:pt x="16660" y="7527"/>
                  </a:lnTo>
                  <a:lnTo>
                    <a:pt x="16757" y="7502"/>
                  </a:lnTo>
                  <a:lnTo>
                    <a:pt x="16855" y="7478"/>
                  </a:lnTo>
                  <a:lnTo>
                    <a:pt x="16928" y="7429"/>
                  </a:lnTo>
                  <a:lnTo>
                    <a:pt x="17001" y="7381"/>
                  </a:lnTo>
                  <a:lnTo>
                    <a:pt x="17074" y="7307"/>
                  </a:lnTo>
                  <a:lnTo>
                    <a:pt x="17098" y="7210"/>
                  </a:lnTo>
                  <a:lnTo>
                    <a:pt x="17147" y="7137"/>
                  </a:lnTo>
                  <a:lnTo>
                    <a:pt x="17147" y="7040"/>
                  </a:lnTo>
                  <a:lnTo>
                    <a:pt x="17147"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15" name="Google Shape;815;p50"/>
          <p:cNvGrpSpPr/>
          <p:nvPr/>
        </p:nvGrpSpPr>
        <p:grpSpPr>
          <a:xfrm>
            <a:off x="2972932" y="3207571"/>
            <a:ext cx="333700" cy="329077"/>
            <a:chOff x="3292425" y="3664250"/>
            <a:chExt cx="397025" cy="391525"/>
          </a:xfrm>
        </p:grpSpPr>
        <p:sp>
          <p:nvSpPr>
            <p:cNvPr id="816" name="Google Shape;816;p50"/>
            <p:cNvSpPr/>
            <p:nvPr/>
          </p:nvSpPr>
          <p:spPr>
            <a:xfrm>
              <a:off x="3292425" y="3680675"/>
              <a:ext cx="375100" cy="375100"/>
            </a:xfrm>
            <a:custGeom>
              <a:avLst/>
              <a:gdLst/>
              <a:ahLst/>
              <a:cxnLst/>
              <a:rect l="l" t="t" r="r" b="b"/>
              <a:pathLst>
                <a:path w="15004" h="15004" fill="none" extrusionOk="0">
                  <a:moveTo>
                    <a:pt x="7502" y="1"/>
                  </a:moveTo>
                  <a:lnTo>
                    <a:pt x="7502" y="1"/>
                  </a:lnTo>
                  <a:lnTo>
                    <a:pt x="7112" y="1"/>
                  </a:lnTo>
                  <a:lnTo>
                    <a:pt x="6747" y="50"/>
                  </a:lnTo>
                  <a:lnTo>
                    <a:pt x="6357" y="98"/>
                  </a:lnTo>
                  <a:lnTo>
                    <a:pt x="5992" y="147"/>
                  </a:lnTo>
                  <a:lnTo>
                    <a:pt x="5627" y="244"/>
                  </a:lnTo>
                  <a:lnTo>
                    <a:pt x="5261" y="342"/>
                  </a:lnTo>
                  <a:lnTo>
                    <a:pt x="4921" y="464"/>
                  </a:lnTo>
                  <a:lnTo>
                    <a:pt x="4580" y="585"/>
                  </a:lnTo>
                  <a:lnTo>
                    <a:pt x="4239" y="732"/>
                  </a:lnTo>
                  <a:lnTo>
                    <a:pt x="3922" y="902"/>
                  </a:lnTo>
                  <a:lnTo>
                    <a:pt x="3605" y="1097"/>
                  </a:lnTo>
                  <a:lnTo>
                    <a:pt x="3313" y="1292"/>
                  </a:lnTo>
                  <a:lnTo>
                    <a:pt x="3021" y="1487"/>
                  </a:lnTo>
                  <a:lnTo>
                    <a:pt x="2729" y="1706"/>
                  </a:lnTo>
                  <a:lnTo>
                    <a:pt x="2461" y="1949"/>
                  </a:lnTo>
                  <a:lnTo>
                    <a:pt x="2193" y="2193"/>
                  </a:lnTo>
                  <a:lnTo>
                    <a:pt x="1949" y="2461"/>
                  </a:lnTo>
                  <a:lnTo>
                    <a:pt x="1706" y="2729"/>
                  </a:lnTo>
                  <a:lnTo>
                    <a:pt x="1486" y="3021"/>
                  </a:lnTo>
                  <a:lnTo>
                    <a:pt x="1292" y="3313"/>
                  </a:lnTo>
                  <a:lnTo>
                    <a:pt x="1097" y="3605"/>
                  </a:lnTo>
                  <a:lnTo>
                    <a:pt x="902" y="3922"/>
                  </a:lnTo>
                  <a:lnTo>
                    <a:pt x="731" y="4239"/>
                  </a:lnTo>
                  <a:lnTo>
                    <a:pt x="585" y="4580"/>
                  </a:lnTo>
                  <a:lnTo>
                    <a:pt x="464" y="4921"/>
                  </a:lnTo>
                  <a:lnTo>
                    <a:pt x="342" y="5262"/>
                  </a:lnTo>
                  <a:lnTo>
                    <a:pt x="244" y="5627"/>
                  </a:lnTo>
                  <a:lnTo>
                    <a:pt x="147" y="5992"/>
                  </a:lnTo>
                  <a:lnTo>
                    <a:pt x="98" y="6358"/>
                  </a:lnTo>
                  <a:lnTo>
                    <a:pt x="50" y="6747"/>
                  </a:lnTo>
                  <a:lnTo>
                    <a:pt x="1" y="7113"/>
                  </a:lnTo>
                  <a:lnTo>
                    <a:pt x="1" y="7502"/>
                  </a:lnTo>
                  <a:lnTo>
                    <a:pt x="1" y="7502"/>
                  </a:lnTo>
                  <a:lnTo>
                    <a:pt x="1" y="7892"/>
                  </a:lnTo>
                  <a:lnTo>
                    <a:pt x="50" y="8257"/>
                  </a:lnTo>
                  <a:lnTo>
                    <a:pt x="98" y="8647"/>
                  </a:lnTo>
                  <a:lnTo>
                    <a:pt x="147" y="9012"/>
                  </a:lnTo>
                  <a:lnTo>
                    <a:pt x="244" y="9378"/>
                  </a:lnTo>
                  <a:lnTo>
                    <a:pt x="342" y="9743"/>
                  </a:lnTo>
                  <a:lnTo>
                    <a:pt x="464" y="10084"/>
                  </a:lnTo>
                  <a:lnTo>
                    <a:pt x="585" y="10425"/>
                  </a:lnTo>
                  <a:lnTo>
                    <a:pt x="731" y="10766"/>
                  </a:lnTo>
                  <a:lnTo>
                    <a:pt x="902" y="11082"/>
                  </a:lnTo>
                  <a:lnTo>
                    <a:pt x="1097" y="11399"/>
                  </a:lnTo>
                  <a:lnTo>
                    <a:pt x="1292" y="11691"/>
                  </a:lnTo>
                  <a:lnTo>
                    <a:pt x="1486" y="11984"/>
                  </a:lnTo>
                  <a:lnTo>
                    <a:pt x="1706" y="12276"/>
                  </a:lnTo>
                  <a:lnTo>
                    <a:pt x="1949" y="12544"/>
                  </a:lnTo>
                  <a:lnTo>
                    <a:pt x="2193" y="12812"/>
                  </a:lnTo>
                  <a:lnTo>
                    <a:pt x="2461" y="13055"/>
                  </a:lnTo>
                  <a:lnTo>
                    <a:pt x="2729" y="13299"/>
                  </a:lnTo>
                  <a:lnTo>
                    <a:pt x="3021" y="13518"/>
                  </a:lnTo>
                  <a:lnTo>
                    <a:pt x="3313" y="13713"/>
                  </a:lnTo>
                  <a:lnTo>
                    <a:pt x="3605" y="13908"/>
                  </a:lnTo>
                  <a:lnTo>
                    <a:pt x="3922" y="14102"/>
                  </a:lnTo>
                  <a:lnTo>
                    <a:pt x="4239" y="14273"/>
                  </a:lnTo>
                  <a:lnTo>
                    <a:pt x="4580" y="14419"/>
                  </a:lnTo>
                  <a:lnTo>
                    <a:pt x="4921" y="14541"/>
                  </a:lnTo>
                  <a:lnTo>
                    <a:pt x="5261" y="14663"/>
                  </a:lnTo>
                  <a:lnTo>
                    <a:pt x="5627" y="14760"/>
                  </a:lnTo>
                  <a:lnTo>
                    <a:pt x="5992" y="14857"/>
                  </a:lnTo>
                  <a:lnTo>
                    <a:pt x="6357" y="14906"/>
                  </a:lnTo>
                  <a:lnTo>
                    <a:pt x="6747" y="14955"/>
                  </a:lnTo>
                  <a:lnTo>
                    <a:pt x="7112" y="15004"/>
                  </a:lnTo>
                  <a:lnTo>
                    <a:pt x="7502" y="15004"/>
                  </a:lnTo>
                  <a:lnTo>
                    <a:pt x="7502" y="15004"/>
                  </a:lnTo>
                  <a:lnTo>
                    <a:pt x="7892" y="15004"/>
                  </a:lnTo>
                  <a:lnTo>
                    <a:pt x="8257" y="14955"/>
                  </a:lnTo>
                  <a:lnTo>
                    <a:pt x="8647" y="14906"/>
                  </a:lnTo>
                  <a:lnTo>
                    <a:pt x="9012" y="14857"/>
                  </a:lnTo>
                  <a:lnTo>
                    <a:pt x="9377" y="14760"/>
                  </a:lnTo>
                  <a:lnTo>
                    <a:pt x="9743" y="14663"/>
                  </a:lnTo>
                  <a:lnTo>
                    <a:pt x="10084" y="14541"/>
                  </a:lnTo>
                  <a:lnTo>
                    <a:pt x="10425" y="14419"/>
                  </a:lnTo>
                  <a:lnTo>
                    <a:pt x="10766" y="14273"/>
                  </a:lnTo>
                  <a:lnTo>
                    <a:pt x="11082" y="14102"/>
                  </a:lnTo>
                  <a:lnTo>
                    <a:pt x="11399" y="13908"/>
                  </a:lnTo>
                  <a:lnTo>
                    <a:pt x="11691" y="13713"/>
                  </a:lnTo>
                  <a:lnTo>
                    <a:pt x="11983" y="13518"/>
                  </a:lnTo>
                  <a:lnTo>
                    <a:pt x="12276" y="13299"/>
                  </a:lnTo>
                  <a:lnTo>
                    <a:pt x="12544" y="13055"/>
                  </a:lnTo>
                  <a:lnTo>
                    <a:pt x="12812" y="12812"/>
                  </a:lnTo>
                  <a:lnTo>
                    <a:pt x="13055" y="12544"/>
                  </a:lnTo>
                  <a:lnTo>
                    <a:pt x="13299" y="12276"/>
                  </a:lnTo>
                  <a:lnTo>
                    <a:pt x="13518" y="11984"/>
                  </a:lnTo>
                  <a:lnTo>
                    <a:pt x="13713" y="11691"/>
                  </a:lnTo>
                  <a:lnTo>
                    <a:pt x="13907" y="11399"/>
                  </a:lnTo>
                  <a:lnTo>
                    <a:pt x="14102" y="11082"/>
                  </a:lnTo>
                  <a:lnTo>
                    <a:pt x="14273" y="10766"/>
                  </a:lnTo>
                  <a:lnTo>
                    <a:pt x="14419" y="10425"/>
                  </a:lnTo>
                  <a:lnTo>
                    <a:pt x="14541" y="10084"/>
                  </a:lnTo>
                  <a:lnTo>
                    <a:pt x="14662" y="9743"/>
                  </a:lnTo>
                  <a:lnTo>
                    <a:pt x="14760" y="9378"/>
                  </a:lnTo>
                  <a:lnTo>
                    <a:pt x="14857" y="9012"/>
                  </a:lnTo>
                  <a:lnTo>
                    <a:pt x="14906" y="8647"/>
                  </a:lnTo>
                  <a:lnTo>
                    <a:pt x="14955" y="8257"/>
                  </a:lnTo>
                  <a:lnTo>
                    <a:pt x="15003" y="7892"/>
                  </a:lnTo>
                  <a:lnTo>
                    <a:pt x="15003" y="7502"/>
                  </a:lnTo>
                  <a:lnTo>
                    <a:pt x="7502" y="7502"/>
                  </a:lnTo>
                  <a:lnTo>
                    <a:pt x="7502" y="1"/>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7" name="Google Shape;817;p50"/>
            <p:cNvSpPr/>
            <p:nvPr/>
          </p:nvSpPr>
          <p:spPr>
            <a:xfrm>
              <a:off x="3504325" y="3664250"/>
              <a:ext cx="131525" cy="153450"/>
            </a:xfrm>
            <a:custGeom>
              <a:avLst/>
              <a:gdLst/>
              <a:ahLst/>
              <a:cxnLst/>
              <a:rect l="l" t="t" r="r" b="b"/>
              <a:pathLst>
                <a:path w="5261" h="6138" fill="none" extrusionOk="0">
                  <a:moveTo>
                    <a:pt x="0" y="0"/>
                  </a:moveTo>
                  <a:lnTo>
                    <a:pt x="0" y="0"/>
                  </a:lnTo>
                  <a:lnTo>
                    <a:pt x="390" y="25"/>
                  </a:lnTo>
                  <a:lnTo>
                    <a:pt x="780" y="98"/>
                  </a:lnTo>
                  <a:lnTo>
                    <a:pt x="1169" y="171"/>
                  </a:lnTo>
                  <a:lnTo>
                    <a:pt x="1559" y="268"/>
                  </a:lnTo>
                  <a:lnTo>
                    <a:pt x="1924" y="414"/>
                  </a:lnTo>
                  <a:lnTo>
                    <a:pt x="2314" y="560"/>
                  </a:lnTo>
                  <a:lnTo>
                    <a:pt x="2655" y="731"/>
                  </a:lnTo>
                  <a:lnTo>
                    <a:pt x="3020" y="901"/>
                  </a:lnTo>
                  <a:lnTo>
                    <a:pt x="3020" y="901"/>
                  </a:lnTo>
                  <a:lnTo>
                    <a:pt x="3337" y="1121"/>
                  </a:lnTo>
                  <a:lnTo>
                    <a:pt x="3654" y="1340"/>
                  </a:lnTo>
                  <a:lnTo>
                    <a:pt x="3946" y="1559"/>
                  </a:lnTo>
                  <a:lnTo>
                    <a:pt x="4238" y="1803"/>
                  </a:lnTo>
                  <a:lnTo>
                    <a:pt x="4530" y="2070"/>
                  </a:lnTo>
                  <a:lnTo>
                    <a:pt x="4774" y="2363"/>
                  </a:lnTo>
                  <a:lnTo>
                    <a:pt x="5017" y="2655"/>
                  </a:lnTo>
                  <a:lnTo>
                    <a:pt x="5261" y="2972"/>
                  </a:lnTo>
                  <a:lnTo>
                    <a:pt x="0" y="6138"/>
                  </a:lnTo>
                  <a:lnTo>
                    <a:pt x="0" y="0"/>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8" name="Google Shape;818;p50"/>
            <p:cNvSpPr/>
            <p:nvPr/>
          </p:nvSpPr>
          <p:spPr>
            <a:xfrm>
              <a:off x="3501875" y="3749500"/>
              <a:ext cx="187575" cy="96825"/>
            </a:xfrm>
            <a:custGeom>
              <a:avLst/>
              <a:gdLst/>
              <a:ahLst/>
              <a:cxnLst/>
              <a:rect l="l" t="t" r="r" b="b"/>
              <a:pathLst>
                <a:path w="7503" h="3873" fill="none" extrusionOk="0">
                  <a:moveTo>
                    <a:pt x="6431" y="0"/>
                  </a:moveTo>
                  <a:lnTo>
                    <a:pt x="1" y="3872"/>
                  </a:lnTo>
                  <a:lnTo>
                    <a:pt x="7502" y="3872"/>
                  </a:lnTo>
                  <a:lnTo>
                    <a:pt x="7502" y="3872"/>
                  </a:lnTo>
                  <a:lnTo>
                    <a:pt x="7478" y="3337"/>
                  </a:lnTo>
                  <a:lnTo>
                    <a:pt x="7429" y="2825"/>
                  </a:lnTo>
                  <a:lnTo>
                    <a:pt x="7332" y="2314"/>
                  </a:lnTo>
                  <a:lnTo>
                    <a:pt x="7210" y="1827"/>
                  </a:lnTo>
                  <a:lnTo>
                    <a:pt x="7064" y="1340"/>
                  </a:lnTo>
                  <a:lnTo>
                    <a:pt x="6893" y="877"/>
                  </a:lnTo>
                  <a:lnTo>
                    <a:pt x="6674" y="438"/>
                  </a:lnTo>
                  <a:lnTo>
                    <a:pt x="6431" y="0"/>
                  </a:lnTo>
                  <a:lnTo>
                    <a:pt x="6431" y="0"/>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19" name="Google Shape;819;p50"/>
          <p:cNvGrpSpPr/>
          <p:nvPr/>
        </p:nvGrpSpPr>
        <p:grpSpPr>
          <a:xfrm>
            <a:off x="3510789" y="3250038"/>
            <a:ext cx="369526" cy="268183"/>
            <a:chOff x="3932350" y="3714775"/>
            <a:chExt cx="439650" cy="319075"/>
          </a:xfrm>
        </p:grpSpPr>
        <p:sp>
          <p:nvSpPr>
            <p:cNvPr id="820" name="Google Shape;820;p50"/>
            <p:cNvSpPr/>
            <p:nvPr/>
          </p:nvSpPr>
          <p:spPr>
            <a:xfrm>
              <a:off x="3932350" y="3714775"/>
              <a:ext cx="439650" cy="319075"/>
            </a:xfrm>
            <a:custGeom>
              <a:avLst/>
              <a:gdLst/>
              <a:ahLst/>
              <a:cxnLst/>
              <a:rect l="l" t="t" r="r" b="b"/>
              <a:pathLst>
                <a:path w="17586" h="12763" fill="none" extrusionOk="0">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1" name="Google Shape;821;p50"/>
            <p:cNvSpPr/>
            <p:nvPr/>
          </p:nvSpPr>
          <p:spPr>
            <a:xfrm>
              <a:off x="3970100" y="3862750"/>
              <a:ext cx="77350" cy="132750"/>
            </a:xfrm>
            <a:custGeom>
              <a:avLst/>
              <a:gdLst/>
              <a:ahLst/>
              <a:cxnLst/>
              <a:rect l="l" t="t" r="r" b="b"/>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2" name="Google Shape;822;p50"/>
            <p:cNvSpPr/>
            <p:nvPr/>
          </p:nvSpPr>
          <p:spPr>
            <a:xfrm>
              <a:off x="4278800" y="3862750"/>
              <a:ext cx="77350" cy="132750"/>
            </a:xfrm>
            <a:custGeom>
              <a:avLst/>
              <a:gdLst/>
              <a:ahLst/>
              <a:cxnLst/>
              <a:rect l="l" t="t" r="r" b="b"/>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3" name="Google Shape;823;p50"/>
            <p:cNvSpPr/>
            <p:nvPr/>
          </p:nvSpPr>
          <p:spPr>
            <a:xfrm>
              <a:off x="4073000" y="3716600"/>
              <a:ext cx="77350" cy="278900"/>
            </a:xfrm>
            <a:custGeom>
              <a:avLst/>
              <a:gdLst/>
              <a:ahLst/>
              <a:cxnLst/>
              <a:rect l="l" t="t" r="r" b="b"/>
              <a:pathLst>
                <a:path w="3094" h="11156" fill="none" extrusionOk="0">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4" name="Google Shape;824;p50"/>
            <p:cNvSpPr/>
            <p:nvPr/>
          </p:nvSpPr>
          <p:spPr>
            <a:xfrm>
              <a:off x="4175900" y="3787250"/>
              <a:ext cx="77350" cy="208250"/>
            </a:xfrm>
            <a:custGeom>
              <a:avLst/>
              <a:gdLst/>
              <a:ahLst/>
              <a:cxnLst/>
              <a:rect l="l" t="t" r="r" b="b"/>
              <a:pathLst>
                <a:path w="3094" h="8330" fill="none" extrusionOk="0">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25" name="Google Shape;825;p50"/>
          <p:cNvGrpSpPr/>
          <p:nvPr/>
        </p:nvGrpSpPr>
        <p:grpSpPr>
          <a:xfrm>
            <a:off x="4075773" y="3250038"/>
            <a:ext cx="369505" cy="268183"/>
            <a:chOff x="4604550" y="3714775"/>
            <a:chExt cx="439625" cy="319075"/>
          </a:xfrm>
        </p:grpSpPr>
        <p:sp>
          <p:nvSpPr>
            <p:cNvPr id="826" name="Google Shape;826;p50"/>
            <p:cNvSpPr/>
            <p:nvPr/>
          </p:nvSpPr>
          <p:spPr>
            <a:xfrm>
              <a:off x="4604550" y="3714775"/>
              <a:ext cx="439625" cy="319075"/>
            </a:xfrm>
            <a:custGeom>
              <a:avLst/>
              <a:gdLst/>
              <a:ahLst/>
              <a:cxnLst/>
              <a:rect l="l" t="t" r="r" b="b"/>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7" name="Google Shape;827;p50"/>
            <p:cNvSpPr/>
            <p:nvPr/>
          </p:nvSpPr>
          <p:spPr>
            <a:xfrm>
              <a:off x="4647175" y="3761675"/>
              <a:ext cx="354400" cy="213725"/>
            </a:xfrm>
            <a:custGeom>
              <a:avLst/>
              <a:gdLst/>
              <a:ahLst/>
              <a:cxnLst/>
              <a:rect l="l" t="t" r="r" b="b"/>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28" name="Google Shape;828;p50"/>
          <p:cNvGrpSpPr/>
          <p:nvPr/>
        </p:nvGrpSpPr>
        <p:grpSpPr>
          <a:xfrm>
            <a:off x="4654058" y="3222406"/>
            <a:ext cx="353136" cy="313738"/>
            <a:chOff x="5292575" y="3681900"/>
            <a:chExt cx="420150" cy="373275"/>
          </a:xfrm>
        </p:grpSpPr>
        <p:sp>
          <p:nvSpPr>
            <p:cNvPr id="829" name="Google Shape;829;p50"/>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0" name="Google Shape;830;p50"/>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1" name="Google Shape;831;p50"/>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2" name="Google Shape;832;p50"/>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3" name="Google Shape;833;p50"/>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4" name="Google Shape;834;p50"/>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5" name="Google Shape;835;p50"/>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36" name="Google Shape;836;p50"/>
          <p:cNvGrpSpPr/>
          <p:nvPr/>
        </p:nvGrpSpPr>
        <p:grpSpPr>
          <a:xfrm>
            <a:off x="5199080" y="3182482"/>
            <a:ext cx="393060" cy="393060"/>
            <a:chOff x="5941025" y="3634400"/>
            <a:chExt cx="467650" cy="467650"/>
          </a:xfrm>
        </p:grpSpPr>
        <p:sp>
          <p:nvSpPr>
            <p:cNvPr id="837" name="Google Shape;837;p50"/>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8" name="Google Shape;838;p50"/>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9" name="Google Shape;839;p50"/>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0" name="Google Shape;840;p50"/>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1" name="Google Shape;841;p50"/>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2" name="Google Shape;842;p50"/>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43" name="Google Shape;843;p50"/>
          <p:cNvGrpSpPr/>
          <p:nvPr/>
        </p:nvGrpSpPr>
        <p:grpSpPr>
          <a:xfrm>
            <a:off x="5789153" y="3207571"/>
            <a:ext cx="342882" cy="342903"/>
            <a:chOff x="6643075" y="3664250"/>
            <a:chExt cx="407950" cy="407975"/>
          </a:xfrm>
        </p:grpSpPr>
        <p:sp>
          <p:nvSpPr>
            <p:cNvPr id="844" name="Google Shape;844;p50"/>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5" name="Google Shape;845;p50"/>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46" name="Google Shape;846;p50"/>
          <p:cNvGrpSpPr/>
          <p:nvPr/>
        </p:nvGrpSpPr>
        <p:grpSpPr>
          <a:xfrm>
            <a:off x="689987" y="3758225"/>
            <a:ext cx="371564" cy="371543"/>
            <a:chOff x="576250" y="4319400"/>
            <a:chExt cx="442075" cy="442050"/>
          </a:xfrm>
        </p:grpSpPr>
        <p:sp>
          <p:nvSpPr>
            <p:cNvPr id="847" name="Google Shape;847;p50"/>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8" name="Google Shape;848;p50"/>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9" name="Google Shape;849;p50"/>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0" name="Google Shape;850;p50"/>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851" name="Google Shape;851;p50"/>
          <p:cNvSpPr/>
          <p:nvPr/>
        </p:nvSpPr>
        <p:spPr>
          <a:xfrm>
            <a:off x="1239650" y="3830523"/>
            <a:ext cx="402263" cy="227229"/>
          </a:xfrm>
          <a:custGeom>
            <a:avLst/>
            <a:gdLst/>
            <a:ahLst/>
            <a:cxnLst/>
            <a:rect l="l" t="t" r="r" b="b"/>
            <a:pathLst>
              <a:path w="19144" h="10814" fill="none" extrusionOk="0">
                <a:moveTo>
                  <a:pt x="16124" y="4774"/>
                </a:moveTo>
                <a:lnTo>
                  <a:pt x="15369" y="4774"/>
                </a:lnTo>
                <a:lnTo>
                  <a:pt x="15369" y="4774"/>
                </a:lnTo>
                <a:lnTo>
                  <a:pt x="15393" y="4482"/>
                </a:lnTo>
                <a:lnTo>
                  <a:pt x="15393" y="4482"/>
                </a:lnTo>
                <a:lnTo>
                  <a:pt x="15369" y="4189"/>
                </a:lnTo>
                <a:lnTo>
                  <a:pt x="15344" y="3921"/>
                </a:lnTo>
                <a:lnTo>
                  <a:pt x="15271" y="3654"/>
                </a:lnTo>
                <a:lnTo>
                  <a:pt x="15174" y="3410"/>
                </a:lnTo>
                <a:lnTo>
                  <a:pt x="15052" y="3166"/>
                </a:lnTo>
                <a:lnTo>
                  <a:pt x="14930" y="2947"/>
                </a:lnTo>
                <a:lnTo>
                  <a:pt x="14760" y="2728"/>
                </a:lnTo>
                <a:lnTo>
                  <a:pt x="14589" y="2533"/>
                </a:lnTo>
                <a:lnTo>
                  <a:pt x="14394" y="2363"/>
                </a:lnTo>
                <a:lnTo>
                  <a:pt x="14175" y="2192"/>
                </a:lnTo>
                <a:lnTo>
                  <a:pt x="13956" y="2070"/>
                </a:lnTo>
                <a:lnTo>
                  <a:pt x="13712" y="1949"/>
                </a:lnTo>
                <a:lnTo>
                  <a:pt x="13469" y="1851"/>
                </a:lnTo>
                <a:lnTo>
                  <a:pt x="13201" y="1778"/>
                </a:lnTo>
                <a:lnTo>
                  <a:pt x="12933" y="1754"/>
                </a:lnTo>
                <a:lnTo>
                  <a:pt x="12641" y="1729"/>
                </a:lnTo>
                <a:lnTo>
                  <a:pt x="12641" y="1729"/>
                </a:lnTo>
                <a:lnTo>
                  <a:pt x="12300" y="1754"/>
                </a:lnTo>
                <a:lnTo>
                  <a:pt x="11959" y="1827"/>
                </a:lnTo>
                <a:lnTo>
                  <a:pt x="11618" y="1924"/>
                </a:lnTo>
                <a:lnTo>
                  <a:pt x="11326" y="2070"/>
                </a:lnTo>
                <a:lnTo>
                  <a:pt x="11326" y="2070"/>
                </a:lnTo>
                <a:lnTo>
                  <a:pt x="11155" y="1851"/>
                </a:lnTo>
                <a:lnTo>
                  <a:pt x="10985" y="1632"/>
                </a:lnTo>
                <a:lnTo>
                  <a:pt x="10814" y="1413"/>
                </a:lnTo>
                <a:lnTo>
                  <a:pt x="10619" y="1218"/>
                </a:lnTo>
                <a:lnTo>
                  <a:pt x="10425" y="1048"/>
                </a:lnTo>
                <a:lnTo>
                  <a:pt x="10205" y="877"/>
                </a:lnTo>
                <a:lnTo>
                  <a:pt x="9962" y="707"/>
                </a:lnTo>
                <a:lnTo>
                  <a:pt x="9718" y="560"/>
                </a:lnTo>
                <a:lnTo>
                  <a:pt x="9475" y="439"/>
                </a:lnTo>
                <a:lnTo>
                  <a:pt x="9231" y="317"/>
                </a:lnTo>
                <a:lnTo>
                  <a:pt x="8963" y="219"/>
                </a:lnTo>
                <a:lnTo>
                  <a:pt x="8695" y="146"/>
                </a:lnTo>
                <a:lnTo>
                  <a:pt x="8403" y="73"/>
                </a:lnTo>
                <a:lnTo>
                  <a:pt x="8135" y="25"/>
                </a:lnTo>
                <a:lnTo>
                  <a:pt x="7843" y="0"/>
                </a:lnTo>
                <a:lnTo>
                  <a:pt x="7551" y="0"/>
                </a:lnTo>
                <a:lnTo>
                  <a:pt x="7551" y="0"/>
                </a:lnTo>
                <a:lnTo>
                  <a:pt x="7088" y="25"/>
                </a:lnTo>
                <a:lnTo>
                  <a:pt x="6650" y="98"/>
                </a:lnTo>
                <a:lnTo>
                  <a:pt x="6211" y="195"/>
                </a:lnTo>
                <a:lnTo>
                  <a:pt x="5797" y="341"/>
                </a:lnTo>
                <a:lnTo>
                  <a:pt x="5407" y="536"/>
                </a:lnTo>
                <a:lnTo>
                  <a:pt x="5042" y="755"/>
                </a:lnTo>
                <a:lnTo>
                  <a:pt x="4701" y="1023"/>
                </a:lnTo>
                <a:lnTo>
                  <a:pt x="4385" y="1315"/>
                </a:lnTo>
                <a:lnTo>
                  <a:pt x="4092" y="1632"/>
                </a:lnTo>
                <a:lnTo>
                  <a:pt x="3824" y="1973"/>
                </a:lnTo>
                <a:lnTo>
                  <a:pt x="3605" y="2338"/>
                </a:lnTo>
                <a:lnTo>
                  <a:pt x="3410" y="2728"/>
                </a:lnTo>
                <a:lnTo>
                  <a:pt x="3264" y="3142"/>
                </a:lnTo>
                <a:lnTo>
                  <a:pt x="3142" y="3580"/>
                </a:lnTo>
                <a:lnTo>
                  <a:pt x="3094" y="4019"/>
                </a:lnTo>
                <a:lnTo>
                  <a:pt x="3069" y="4482"/>
                </a:lnTo>
                <a:lnTo>
                  <a:pt x="3069" y="4482"/>
                </a:lnTo>
                <a:lnTo>
                  <a:pt x="3069" y="4774"/>
                </a:lnTo>
                <a:lnTo>
                  <a:pt x="3021" y="4774"/>
                </a:lnTo>
                <a:lnTo>
                  <a:pt x="3021" y="4774"/>
                </a:lnTo>
                <a:lnTo>
                  <a:pt x="2704" y="4774"/>
                </a:lnTo>
                <a:lnTo>
                  <a:pt x="2412" y="4823"/>
                </a:lnTo>
                <a:lnTo>
                  <a:pt x="2120" y="4896"/>
                </a:lnTo>
                <a:lnTo>
                  <a:pt x="1827" y="5017"/>
                </a:lnTo>
                <a:lnTo>
                  <a:pt x="1584" y="5139"/>
                </a:lnTo>
                <a:lnTo>
                  <a:pt x="1316" y="5285"/>
                </a:lnTo>
                <a:lnTo>
                  <a:pt x="1097" y="5456"/>
                </a:lnTo>
                <a:lnTo>
                  <a:pt x="877" y="5651"/>
                </a:lnTo>
                <a:lnTo>
                  <a:pt x="683" y="5870"/>
                </a:lnTo>
                <a:lnTo>
                  <a:pt x="512" y="6113"/>
                </a:lnTo>
                <a:lnTo>
                  <a:pt x="366" y="6357"/>
                </a:lnTo>
                <a:lnTo>
                  <a:pt x="220" y="6625"/>
                </a:lnTo>
                <a:lnTo>
                  <a:pt x="122" y="6893"/>
                </a:lnTo>
                <a:lnTo>
                  <a:pt x="49" y="7185"/>
                </a:lnTo>
                <a:lnTo>
                  <a:pt x="1" y="7477"/>
                </a:lnTo>
                <a:lnTo>
                  <a:pt x="1" y="7794"/>
                </a:lnTo>
                <a:lnTo>
                  <a:pt x="1" y="7794"/>
                </a:lnTo>
                <a:lnTo>
                  <a:pt x="1" y="8110"/>
                </a:lnTo>
                <a:lnTo>
                  <a:pt x="49" y="8403"/>
                </a:lnTo>
                <a:lnTo>
                  <a:pt x="122" y="8695"/>
                </a:lnTo>
                <a:lnTo>
                  <a:pt x="220" y="8963"/>
                </a:lnTo>
                <a:lnTo>
                  <a:pt x="366" y="9231"/>
                </a:lnTo>
                <a:lnTo>
                  <a:pt x="512" y="9474"/>
                </a:lnTo>
                <a:lnTo>
                  <a:pt x="683" y="9718"/>
                </a:lnTo>
                <a:lnTo>
                  <a:pt x="877" y="9937"/>
                </a:lnTo>
                <a:lnTo>
                  <a:pt x="1097" y="10132"/>
                </a:lnTo>
                <a:lnTo>
                  <a:pt x="1316" y="10302"/>
                </a:lnTo>
                <a:lnTo>
                  <a:pt x="1584" y="10449"/>
                </a:lnTo>
                <a:lnTo>
                  <a:pt x="1827" y="10570"/>
                </a:lnTo>
                <a:lnTo>
                  <a:pt x="2120" y="10692"/>
                </a:lnTo>
                <a:lnTo>
                  <a:pt x="2412" y="10765"/>
                </a:lnTo>
                <a:lnTo>
                  <a:pt x="2704" y="10814"/>
                </a:lnTo>
                <a:lnTo>
                  <a:pt x="3021" y="10814"/>
                </a:lnTo>
                <a:lnTo>
                  <a:pt x="16124" y="10814"/>
                </a:lnTo>
                <a:lnTo>
                  <a:pt x="16124" y="10814"/>
                </a:lnTo>
                <a:lnTo>
                  <a:pt x="16440" y="10814"/>
                </a:lnTo>
                <a:lnTo>
                  <a:pt x="16732" y="10765"/>
                </a:lnTo>
                <a:lnTo>
                  <a:pt x="17025" y="10692"/>
                </a:lnTo>
                <a:lnTo>
                  <a:pt x="17317" y="10570"/>
                </a:lnTo>
                <a:lnTo>
                  <a:pt x="17561" y="10449"/>
                </a:lnTo>
                <a:lnTo>
                  <a:pt x="17828" y="10302"/>
                </a:lnTo>
                <a:lnTo>
                  <a:pt x="18048" y="10132"/>
                </a:lnTo>
                <a:lnTo>
                  <a:pt x="18267" y="9937"/>
                </a:lnTo>
                <a:lnTo>
                  <a:pt x="18462" y="9718"/>
                </a:lnTo>
                <a:lnTo>
                  <a:pt x="18632" y="9474"/>
                </a:lnTo>
                <a:lnTo>
                  <a:pt x="18778" y="9231"/>
                </a:lnTo>
                <a:lnTo>
                  <a:pt x="18924" y="8963"/>
                </a:lnTo>
                <a:lnTo>
                  <a:pt x="19022" y="8695"/>
                </a:lnTo>
                <a:lnTo>
                  <a:pt x="19095" y="8403"/>
                </a:lnTo>
                <a:lnTo>
                  <a:pt x="19144" y="8110"/>
                </a:lnTo>
                <a:lnTo>
                  <a:pt x="19144" y="7794"/>
                </a:lnTo>
                <a:lnTo>
                  <a:pt x="19144" y="7794"/>
                </a:lnTo>
                <a:lnTo>
                  <a:pt x="19144" y="7477"/>
                </a:lnTo>
                <a:lnTo>
                  <a:pt x="19095" y="7185"/>
                </a:lnTo>
                <a:lnTo>
                  <a:pt x="19022" y="6893"/>
                </a:lnTo>
                <a:lnTo>
                  <a:pt x="18924" y="6625"/>
                </a:lnTo>
                <a:lnTo>
                  <a:pt x="18778" y="6357"/>
                </a:lnTo>
                <a:lnTo>
                  <a:pt x="18632" y="6113"/>
                </a:lnTo>
                <a:lnTo>
                  <a:pt x="18462" y="5870"/>
                </a:lnTo>
                <a:lnTo>
                  <a:pt x="18267" y="5651"/>
                </a:lnTo>
                <a:lnTo>
                  <a:pt x="18048" y="5456"/>
                </a:lnTo>
                <a:lnTo>
                  <a:pt x="17828" y="5285"/>
                </a:lnTo>
                <a:lnTo>
                  <a:pt x="17561" y="5139"/>
                </a:lnTo>
                <a:lnTo>
                  <a:pt x="17317" y="5017"/>
                </a:lnTo>
                <a:lnTo>
                  <a:pt x="17025" y="4896"/>
                </a:lnTo>
                <a:lnTo>
                  <a:pt x="16732" y="4823"/>
                </a:lnTo>
                <a:lnTo>
                  <a:pt x="16440" y="4774"/>
                </a:lnTo>
                <a:lnTo>
                  <a:pt x="16124" y="4774"/>
                </a:lnTo>
                <a:lnTo>
                  <a:pt x="16124" y="4774"/>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2" name="Google Shape;852;p50"/>
          <p:cNvSpPr/>
          <p:nvPr/>
        </p:nvSpPr>
        <p:spPr>
          <a:xfrm>
            <a:off x="3530373" y="3773703"/>
            <a:ext cx="340844" cy="340865"/>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3" name="Google Shape;853;p50"/>
          <p:cNvSpPr/>
          <p:nvPr/>
        </p:nvSpPr>
        <p:spPr>
          <a:xfrm>
            <a:off x="2965368" y="3795199"/>
            <a:ext cx="340844" cy="297873"/>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4" name="Google Shape;854;p50"/>
          <p:cNvSpPr/>
          <p:nvPr/>
        </p:nvSpPr>
        <p:spPr>
          <a:xfrm>
            <a:off x="4093845" y="3772169"/>
            <a:ext cx="343912" cy="343933"/>
          </a:xfrm>
          <a:custGeom>
            <a:avLst/>
            <a:gdLst/>
            <a:ahLst/>
            <a:cxnLst/>
            <a:rect l="l" t="t" r="r" b="b"/>
            <a:pathLst>
              <a:path w="16367" h="16368" fill="none" extrusionOk="0">
                <a:moveTo>
                  <a:pt x="16074" y="4385"/>
                </a:moveTo>
                <a:lnTo>
                  <a:pt x="11983" y="293"/>
                </a:lnTo>
                <a:lnTo>
                  <a:pt x="11983" y="293"/>
                </a:lnTo>
                <a:lnTo>
                  <a:pt x="11812" y="171"/>
                </a:lnTo>
                <a:lnTo>
                  <a:pt x="11642" y="74"/>
                </a:lnTo>
                <a:lnTo>
                  <a:pt x="11447" y="25"/>
                </a:lnTo>
                <a:lnTo>
                  <a:pt x="11252" y="1"/>
                </a:lnTo>
                <a:lnTo>
                  <a:pt x="5115" y="1"/>
                </a:lnTo>
                <a:lnTo>
                  <a:pt x="5115" y="1"/>
                </a:lnTo>
                <a:lnTo>
                  <a:pt x="4920" y="25"/>
                </a:lnTo>
                <a:lnTo>
                  <a:pt x="4725" y="74"/>
                </a:lnTo>
                <a:lnTo>
                  <a:pt x="4554" y="171"/>
                </a:lnTo>
                <a:lnTo>
                  <a:pt x="4384" y="293"/>
                </a:lnTo>
                <a:lnTo>
                  <a:pt x="292" y="4385"/>
                </a:lnTo>
                <a:lnTo>
                  <a:pt x="292" y="4385"/>
                </a:lnTo>
                <a:lnTo>
                  <a:pt x="171" y="4555"/>
                </a:lnTo>
                <a:lnTo>
                  <a:pt x="73" y="4726"/>
                </a:lnTo>
                <a:lnTo>
                  <a:pt x="24" y="4921"/>
                </a:lnTo>
                <a:lnTo>
                  <a:pt x="0" y="5115"/>
                </a:lnTo>
                <a:lnTo>
                  <a:pt x="0" y="11253"/>
                </a:lnTo>
                <a:lnTo>
                  <a:pt x="0" y="11253"/>
                </a:lnTo>
                <a:lnTo>
                  <a:pt x="24" y="11448"/>
                </a:lnTo>
                <a:lnTo>
                  <a:pt x="73" y="11642"/>
                </a:lnTo>
                <a:lnTo>
                  <a:pt x="171" y="11813"/>
                </a:lnTo>
                <a:lnTo>
                  <a:pt x="292" y="11983"/>
                </a:lnTo>
                <a:lnTo>
                  <a:pt x="4384" y="16075"/>
                </a:lnTo>
                <a:lnTo>
                  <a:pt x="4384" y="16075"/>
                </a:lnTo>
                <a:lnTo>
                  <a:pt x="4554" y="16197"/>
                </a:lnTo>
                <a:lnTo>
                  <a:pt x="4725" y="16294"/>
                </a:lnTo>
                <a:lnTo>
                  <a:pt x="4920" y="16343"/>
                </a:lnTo>
                <a:lnTo>
                  <a:pt x="5115" y="16367"/>
                </a:lnTo>
                <a:lnTo>
                  <a:pt x="11252" y="16367"/>
                </a:lnTo>
                <a:lnTo>
                  <a:pt x="11252" y="16367"/>
                </a:lnTo>
                <a:lnTo>
                  <a:pt x="11447" y="16343"/>
                </a:lnTo>
                <a:lnTo>
                  <a:pt x="11642" y="16294"/>
                </a:lnTo>
                <a:lnTo>
                  <a:pt x="11812" y="16197"/>
                </a:lnTo>
                <a:lnTo>
                  <a:pt x="11983" y="16075"/>
                </a:lnTo>
                <a:lnTo>
                  <a:pt x="16074" y="11983"/>
                </a:lnTo>
                <a:lnTo>
                  <a:pt x="16074" y="11983"/>
                </a:lnTo>
                <a:lnTo>
                  <a:pt x="16196" y="11813"/>
                </a:lnTo>
                <a:lnTo>
                  <a:pt x="16294" y="11642"/>
                </a:lnTo>
                <a:lnTo>
                  <a:pt x="16342" y="11448"/>
                </a:lnTo>
                <a:lnTo>
                  <a:pt x="16367" y="11253"/>
                </a:lnTo>
                <a:lnTo>
                  <a:pt x="16367" y="5115"/>
                </a:lnTo>
                <a:lnTo>
                  <a:pt x="16367" y="5115"/>
                </a:lnTo>
                <a:lnTo>
                  <a:pt x="16342" y="4921"/>
                </a:lnTo>
                <a:lnTo>
                  <a:pt x="16294" y="4726"/>
                </a:lnTo>
                <a:lnTo>
                  <a:pt x="16196" y="4555"/>
                </a:lnTo>
                <a:lnTo>
                  <a:pt x="16074" y="4385"/>
                </a:lnTo>
                <a:lnTo>
                  <a:pt x="16074" y="4385"/>
                </a:lnTo>
                <a:close/>
                <a:moveTo>
                  <a:pt x="9864" y="8452"/>
                </a:moveTo>
                <a:lnTo>
                  <a:pt x="11203" y="9792"/>
                </a:lnTo>
                <a:lnTo>
                  <a:pt x="11203" y="9792"/>
                </a:lnTo>
                <a:lnTo>
                  <a:pt x="11252" y="9840"/>
                </a:lnTo>
                <a:lnTo>
                  <a:pt x="11276" y="9913"/>
                </a:lnTo>
                <a:lnTo>
                  <a:pt x="11301" y="10059"/>
                </a:lnTo>
                <a:lnTo>
                  <a:pt x="11276" y="10206"/>
                </a:lnTo>
                <a:lnTo>
                  <a:pt x="11252" y="10279"/>
                </a:lnTo>
                <a:lnTo>
                  <a:pt x="11203" y="10327"/>
                </a:lnTo>
                <a:lnTo>
                  <a:pt x="10327" y="11204"/>
                </a:lnTo>
                <a:lnTo>
                  <a:pt x="10327" y="11204"/>
                </a:lnTo>
                <a:lnTo>
                  <a:pt x="10278" y="11253"/>
                </a:lnTo>
                <a:lnTo>
                  <a:pt x="10205" y="11277"/>
                </a:lnTo>
                <a:lnTo>
                  <a:pt x="10059" y="11302"/>
                </a:lnTo>
                <a:lnTo>
                  <a:pt x="9913" y="11277"/>
                </a:lnTo>
                <a:lnTo>
                  <a:pt x="9840" y="11253"/>
                </a:lnTo>
                <a:lnTo>
                  <a:pt x="9791" y="11204"/>
                </a:lnTo>
                <a:lnTo>
                  <a:pt x="8451" y="9865"/>
                </a:lnTo>
                <a:lnTo>
                  <a:pt x="8451" y="9865"/>
                </a:lnTo>
                <a:lnTo>
                  <a:pt x="8403" y="9816"/>
                </a:lnTo>
                <a:lnTo>
                  <a:pt x="8330" y="9792"/>
                </a:lnTo>
                <a:lnTo>
                  <a:pt x="8183" y="9767"/>
                </a:lnTo>
                <a:lnTo>
                  <a:pt x="8037" y="9792"/>
                </a:lnTo>
                <a:lnTo>
                  <a:pt x="7964" y="9816"/>
                </a:lnTo>
                <a:lnTo>
                  <a:pt x="7915" y="9865"/>
                </a:lnTo>
                <a:lnTo>
                  <a:pt x="6576" y="11204"/>
                </a:lnTo>
                <a:lnTo>
                  <a:pt x="6576" y="11204"/>
                </a:lnTo>
                <a:lnTo>
                  <a:pt x="6527" y="11253"/>
                </a:lnTo>
                <a:lnTo>
                  <a:pt x="6454" y="11277"/>
                </a:lnTo>
                <a:lnTo>
                  <a:pt x="6308" y="11302"/>
                </a:lnTo>
                <a:lnTo>
                  <a:pt x="6162" y="11277"/>
                </a:lnTo>
                <a:lnTo>
                  <a:pt x="6089" y="11253"/>
                </a:lnTo>
                <a:lnTo>
                  <a:pt x="6040" y="11204"/>
                </a:lnTo>
                <a:lnTo>
                  <a:pt x="5163" y="10327"/>
                </a:lnTo>
                <a:lnTo>
                  <a:pt x="5163" y="10327"/>
                </a:lnTo>
                <a:lnTo>
                  <a:pt x="5115" y="10279"/>
                </a:lnTo>
                <a:lnTo>
                  <a:pt x="5090" y="10206"/>
                </a:lnTo>
                <a:lnTo>
                  <a:pt x="5066" y="10059"/>
                </a:lnTo>
                <a:lnTo>
                  <a:pt x="5090" y="9913"/>
                </a:lnTo>
                <a:lnTo>
                  <a:pt x="5115" y="9840"/>
                </a:lnTo>
                <a:lnTo>
                  <a:pt x="5163" y="9792"/>
                </a:lnTo>
                <a:lnTo>
                  <a:pt x="6503" y="8452"/>
                </a:lnTo>
                <a:lnTo>
                  <a:pt x="6503" y="8452"/>
                </a:lnTo>
                <a:lnTo>
                  <a:pt x="6552" y="8403"/>
                </a:lnTo>
                <a:lnTo>
                  <a:pt x="6576" y="8330"/>
                </a:lnTo>
                <a:lnTo>
                  <a:pt x="6600" y="8184"/>
                </a:lnTo>
                <a:lnTo>
                  <a:pt x="6576" y="8038"/>
                </a:lnTo>
                <a:lnTo>
                  <a:pt x="6552" y="7965"/>
                </a:lnTo>
                <a:lnTo>
                  <a:pt x="6503" y="7916"/>
                </a:lnTo>
                <a:lnTo>
                  <a:pt x="5163" y="6577"/>
                </a:lnTo>
                <a:lnTo>
                  <a:pt x="5163" y="6577"/>
                </a:lnTo>
                <a:lnTo>
                  <a:pt x="5115" y="6528"/>
                </a:lnTo>
                <a:lnTo>
                  <a:pt x="5090" y="6455"/>
                </a:lnTo>
                <a:lnTo>
                  <a:pt x="5066" y="6309"/>
                </a:lnTo>
                <a:lnTo>
                  <a:pt x="5090" y="6163"/>
                </a:lnTo>
                <a:lnTo>
                  <a:pt x="5115" y="6090"/>
                </a:lnTo>
                <a:lnTo>
                  <a:pt x="5163" y="6041"/>
                </a:lnTo>
                <a:lnTo>
                  <a:pt x="6040" y="5164"/>
                </a:lnTo>
                <a:lnTo>
                  <a:pt x="6040" y="5164"/>
                </a:lnTo>
                <a:lnTo>
                  <a:pt x="6089" y="5115"/>
                </a:lnTo>
                <a:lnTo>
                  <a:pt x="6162" y="5091"/>
                </a:lnTo>
                <a:lnTo>
                  <a:pt x="6308" y="5067"/>
                </a:lnTo>
                <a:lnTo>
                  <a:pt x="6454" y="5091"/>
                </a:lnTo>
                <a:lnTo>
                  <a:pt x="6527" y="5115"/>
                </a:lnTo>
                <a:lnTo>
                  <a:pt x="6576" y="5164"/>
                </a:lnTo>
                <a:lnTo>
                  <a:pt x="7915" y="6504"/>
                </a:lnTo>
                <a:lnTo>
                  <a:pt x="7915" y="6504"/>
                </a:lnTo>
                <a:lnTo>
                  <a:pt x="7964" y="6552"/>
                </a:lnTo>
                <a:lnTo>
                  <a:pt x="8037" y="6577"/>
                </a:lnTo>
                <a:lnTo>
                  <a:pt x="8183" y="6601"/>
                </a:lnTo>
                <a:lnTo>
                  <a:pt x="8330" y="6577"/>
                </a:lnTo>
                <a:lnTo>
                  <a:pt x="8403" y="6552"/>
                </a:lnTo>
                <a:lnTo>
                  <a:pt x="8451" y="6504"/>
                </a:lnTo>
                <a:lnTo>
                  <a:pt x="9791" y="5164"/>
                </a:lnTo>
                <a:lnTo>
                  <a:pt x="9791" y="5164"/>
                </a:lnTo>
                <a:lnTo>
                  <a:pt x="9840" y="5115"/>
                </a:lnTo>
                <a:lnTo>
                  <a:pt x="9913" y="5091"/>
                </a:lnTo>
                <a:lnTo>
                  <a:pt x="10059" y="5067"/>
                </a:lnTo>
                <a:lnTo>
                  <a:pt x="10205" y="5091"/>
                </a:lnTo>
                <a:lnTo>
                  <a:pt x="10278" y="5115"/>
                </a:lnTo>
                <a:lnTo>
                  <a:pt x="10327" y="5164"/>
                </a:lnTo>
                <a:lnTo>
                  <a:pt x="11203" y="6041"/>
                </a:lnTo>
                <a:lnTo>
                  <a:pt x="11203" y="6041"/>
                </a:lnTo>
                <a:lnTo>
                  <a:pt x="11252" y="6090"/>
                </a:lnTo>
                <a:lnTo>
                  <a:pt x="11276" y="6163"/>
                </a:lnTo>
                <a:lnTo>
                  <a:pt x="11301" y="6309"/>
                </a:lnTo>
                <a:lnTo>
                  <a:pt x="11276" y="6455"/>
                </a:lnTo>
                <a:lnTo>
                  <a:pt x="11252" y="6528"/>
                </a:lnTo>
                <a:lnTo>
                  <a:pt x="11203" y="6577"/>
                </a:lnTo>
                <a:lnTo>
                  <a:pt x="9864" y="7916"/>
                </a:lnTo>
                <a:lnTo>
                  <a:pt x="9864" y="7916"/>
                </a:lnTo>
                <a:lnTo>
                  <a:pt x="9815" y="7965"/>
                </a:lnTo>
                <a:lnTo>
                  <a:pt x="9791" y="8038"/>
                </a:lnTo>
                <a:lnTo>
                  <a:pt x="9766" y="8184"/>
                </a:lnTo>
                <a:lnTo>
                  <a:pt x="9791" y="8330"/>
                </a:lnTo>
                <a:lnTo>
                  <a:pt x="9815" y="8403"/>
                </a:lnTo>
                <a:lnTo>
                  <a:pt x="9864" y="8452"/>
                </a:lnTo>
                <a:lnTo>
                  <a:pt x="9864" y="8452"/>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855" name="Google Shape;855;p50"/>
          <p:cNvGrpSpPr/>
          <p:nvPr/>
        </p:nvGrpSpPr>
        <p:grpSpPr>
          <a:xfrm>
            <a:off x="4633592" y="3777157"/>
            <a:ext cx="394068" cy="325505"/>
            <a:chOff x="5268225" y="4341925"/>
            <a:chExt cx="468850" cy="387275"/>
          </a:xfrm>
        </p:grpSpPr>
        <p:sp>
          <p:nvSpPr>
            <p:cNvPr id="856" name="Google Shape;856;p50"/>
            <p:cNvSpPr/>
            <p:nvPr/>
          </p:nvSpPr>
          <p:spPr>
            <a:xfrm>
              <a:off x="5652425" y="4676800"/>
              <a:ext cx="65775" cy="52400"/>
            </a:xfrm>
            <a:custGeom>
              <a:avLst/>
              <a:gdLst/>
              <a:ahLst/>
              <a:cxnLst/>
              <a:rect l="l" t="t" r="r" b="b"/>
              <a:pathLst>
                <a:path w="2631" h="2096" fill="none" extrusionOk="0">
                  <a:moveTo>
                    <a:pt x="1" y="1"/>
                  </a:moveTo>
                  <a:lnTo>
                    <a:pt x="1" y="780"/>
                  </a:lnTo>
                  <a:lnTo>
                    <a:pt x="1" y="780"/>
                  </a:lnTo>
                  <a:lnTo>
                    <a:pt x="25" y="1048"/>
                  </a:lnTo>
                  <a:lnTo>
                    <a:pt x="122" y="1291"/>
                  </a:lnTo>
                  <a:lnTo>
                    <a:pt x="244" y="1511"/>
                  </a:lnTo>
                  <a:lnTo>
                    <a:pt x="390" y="1705"/>
                  </a:lnTo>
                  <a:lnTo>
                    <a:pt x="585" y="1852"/>
                  </a:lnTo>
                  <a:lnTo>
                    <a:pt x="804" y="1973"/>
                  </a:lnTo>
                  <a:lnTo>
                    <a:pt x="1048" y="2071"/>
                  </a:lnTo>
                  <a:lnTo>
                    <a:pt x="1316" y="2095"/>
                  </a:lnTo>
                  <a:lnTo>
                    <a:pt x="1316" y="2095"/>
                  </a:lnTo>
                  <a:lnTo>
                    <a:pt x="1584" y="2071"/>
                  </a:lnTo>
                  <a:lnTo>
                    <a:pt x="1827" y="1973"/>
                  </a:lnTo>
                  <a:lnTo>
                    <a:pt x="2046" y="1852"/>
                  </a:lnTo>
                  <a:lnTo>
                    <a:pt x="2241" y="1705"/>
                  </a:lnTo>
                  <a:lnTo>
                    <a:pt x="2412" y="1511"/>
                  </a:lnTo>
                  <a:lnTo>
                    <a:pt x="2533" y="1291"/>
                  </a:lnTo>
                  <a:lnTo>
                    <a:pt x="2607" y="1048"/>
                  </a:lnTo>
                  <a:lnTo>
                    <a:pt x="2631" y="780"/>
                  </a:lnTo>
                  <a:lnTo>
                    <a:pt x="2631"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7" name="Google Shape;857;p50"/>
            <p:cNvSpPr/>
            <p:nvPr/>
          </p:nvSpPr>
          <p:spPr>
            <a:xfrm>
              <a:off x="5287100" y="4676800"/>
              <a:ext cx="65775" cy="52400"/>
            </a:xfrm>
            <a:custGeom>
              <a:avLst/>
              <a:gdLst/>
              <a:ahLst/>
              <a:cxnLst/>
              <a:rect l="l" t="t" r="r" b="b"/>
              <a:pathLst>
                <a:path w="2631" h="2096" fill="none" extrusionOk="0">
                  <a:moveTo>
                    <a:pt x="1" y="1"/>
                  </a:moveTo>
                  <a:lnTo>
                    <a:pt x="1" y="780"/>
                  </a:lnTo>
                  <a:lnTo>
                    <a:pt x="1" y="780"/>
                  </a:lnTo>
                  <a:lnTo>
                    <a:pt x="25" y="1048"/>
                  </a:lnTo>
                  <a:lnTo>
                    <a:pt x="98" y="1291"/>
                  </a:lnTo>
                  <a:lnTo>
                    <a:pt x="220" y="1511"/>
                  </a:lnTo>
                  <a:lnTo>
                    <a:pt x="390" y="1705"/>
                  </a:lnTo>
                  <a:lnTo>
                    <a:pt x="585" y="1852"/>
                  </a:lnTo>
                  <a:lnTo>
                    <a:pt x="804" y="1973"/>
                  </a:lnTo>
                  <a:lnTo>
                    <a:pt x="1048" y="2071"/>
                  </a:lnTo>
                  <a:lnTo>
                    <a:pt x="1316" y="2095"/>
                  </a:lnTo>
                  <a:lnTo>
                    <a:pt x="1316" y="2095"/>
                  </a:lnTo>
                  <a:lnTo>
                    <a:pt x="1584" y="2071"/>
                  </a:lnTo>
                  <a:lnTo>
                    <a:pt x="1827" y="1973"/>
                  </a:lnTo>
                  <a:lnTo>
                    <a:pt x="2046" y="1852"/>
                  </a:lnTo>
                  <a:lnTo>
                    <a:pt x="2241" y="1705"/>
                  </a:lnTo>
                  <a:lnTo>
                    <a:pt x="2387" y="1511"/>
                  </a:lnTo>
                  <a:lnTo>
                    <a:pt x="2509" y="1291"/>
                  </a:lnTo>
                  <a:lnTo>
                    <a:pt x="2607" y="1048"/>
                  </a:lnTo>
                  <a:lnTo>
                    <a:pt x="2631" y="780"/>
                  </a:lnTo>
                  <a:lnTo>
                    <a:pt x="2631"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8" name="Google Shape;858;p50"/>
            <p:cNvSpPr/>
            <p:nvPr/>
          </p:nvSpPr>
          <p:spPr>
            <a:xfrm>
              <a:off x="5268225" y="4341925"/>
              <a:ext cx="468850" cy="333075"/>
            </a:xfrm>
            <a:custGeom>
              <a:avLst/>
              <a:gdLst/>
              <a:ahLst/>
              <a:cxnLst/>
              <a:rect l="l" t="t" r="r" b="b"/>
              <a:pathLst>
                <a:path w="18754" h="13323" fill="none" extrusionOk="0">
                  <a:moveTo>
                    <a:pt x="18754" y="5553"/>
                  </a:moveTo>
                  <a:lnTo>
                    <a:pt x="18754" y="5553"/>
                  </a:lnTo>
                  <a:lnTo>
                    <a:pt x="18730" y="5334"/>
                  </a:lnTo>
                  <a:lnTo>
                    <a:pt x="18681" y="5091"/>
                  </a:lnTo>
                  <a:lnTo>
                    <a:pt x="18583" y="4847"/>
                  </a:lnTo>
                  <a:lnTo>
                    <a:pt x="18462" y="4628"/>
                  </a:lnTo>
                  <a:lnTo>
                    <a:pt x="18291" y="4433"/>
                  </a:lnTo>
                  <a:lnTo>
                    <a:pt x="18121" y="4287"/>
                  </a:lnTo>
                  <a:lnTo>
                    <a:pt x="18023" y="4214"/>
                  </a:lnTo>
                  <a:lnTo>
                    <a:pt x="17926" y="4165"/>
                  </a:lnTo>
                  <a:lnTo>
                    <a:pt x="17828" y="4141"/>
                  </a:lnTo>
                  <a:lnTo>
                    <a:pt x="17731" y="4141"/>
                  </a:lnTo>
                  <a:lnTo>
                    <a:pt x="16489" y="4141"/>
                  </a:lnTo>
                  <a:lnTo>
                    <a:pt x="15588" y="1803"/>
                  </a:lnTo>
                  <a:lnTo>
                    <a:pt x="15588" y="1803"/>
                  </a:lnTo>
                  <a:lnTo>
                    <a:pt x="15490" y="1583"/>
                  </a:lnTo>
                  <a:lnTo>
                    <a:pt x="15344" y="1364"/>
                  </a:lnTo>
                  <a:lnTo>
                    <a:pt x="15174" y="1169"/>
                  </a:lnTo>
                  <a:lnTo>
                    <a:pt x="15003" y="975"/>
                  </a:lnTo>
                  <a:lnTo>
                    <a:pt x="14784" y="804"/>
                  </a:lnTo>
                  <a:lnTo>
                    <a:pt x="14565" y="658"/>
                  </a:lnTo>
                  <a:lnTo>
                    <a:pt x="14346" y="536"/>
                  </a:lnTo>
                  <a:lnTo>
                    <a:pt x="14102" y="439"/>
                  </a:lnTo>
                  <a:lnTo>
                    <a:pt x="14102" y="439"/>
                  </a:lnTo>
                  <a:lnTo>
                    <a:pt x="13810" y="390"/>
                  </a:lnTo>
                  <a:lnTo>
                    <a:pt x="13444" y="317"/>
                  </a:lnTo>
                  <a:lnTo>
                    <a:pt x="12933" y="220"/>
                  </a:lnTo>
                  <a:lnTo>
                    <a:pt x="12275" y="147"/>
                  </a:lnTo>
                  <a:lnTo>
                    <a:pt x="11472" y="73"/>
                  </a:lnTo>
                  <a:lnTo>
                    <a:pt x="10498" y="25"/>
                  </a:lnTo>
                  <a:lnTo>
                    <a:pt x="9377" y="0"/>
                  </a:lnTo>
                  <a:lnTo>
                    <a:pt x="9377" y="0"/>
                  </a:lnTo>
                  <a:lnTo>
                    <a:pt x="8257" y="25"/>
                  </a:lnTo>
                  <a:lnTo>
                    <a:pt x="7283" y="73"/>
                  </a:lnTo>
                  <a:lnTo>
                    <a:pt x="6479" y="147"/>
                  </a:lnTo>
                  <a:lnTo>
                    <a:pt x="5821" y="220"/>
                  </a:lnTo>
                  <a:lnTo>
                    <a:pt x="5310" y="317"/>
                  </a:lnTo>
                  <a:lnTo>
                    <a:pt x="4945" y="390"/>
                  </a:lnTo>
                  <a:lnTo>
                    <a:pt x="4652" y="439"/>
                  </a:lnTo>
                  <a:lnTo>
                    <a:pt x="4652" y="439"/>
                  </a:lnTo>
                  <a:lnTo>
                    <a:pt x="4409" y="536"/>
                  </a:lnTo>
                  <a:lnTo>
                    <a:pt x="4190" y="658"/>
                  </a:lnTo>
                  <a:lnTo>
                    <a:pt x="3970" y="804"/>
                  </a:lnTo>
                  <a:lnTo>
                    <a:pt x="3751" y="975"/>
                  </a:lnTo>
                  <a:lnTo>
                    <a:pt x="3581" y="1169"/>
                  </a:lnTo>
                  <a:lnTo>
                    <a:pt x="3410" y="1364"/>
                  </a:lnTo>
                  <a:lnTo>
                    <a:pt x="3264" y="1583"/>
                  </a:lnTo>
                  <a:lnTo>
                    <a:pt x="3167" y="1803"/>
                  </a:lnTo>
                  <a:lnTo>
                    <a:pt x="2266" y="4141"/>
                  </a:lnTo>
                  <a:lnTo>
                    <a:pt x="1023" y="4141"/>
                  </a:lnTo>
                  <a:lnTo>
                    <a:pt x="1023" y="4141"/>
                  </a:lnTo>
                  <a:lnTo>
                    <a:pt x="926" y="4141"/>
                  </a:lnTo>
                  <a:lnTo>
                    <a:pt x="829" y="4165"/>
                  </a:lnTo>
                  <a:lnTo>
                    <a:pt x="731" y="4214"/>
                  </a:lnTo>
                  <a:lnTo>
                    <a:pt x="634" y="4287"/>
                  </a:lnTo>
                  <a:lnTo>
                    <a:pt x="463" y="4433"/>
                  </a:lnTo>
                  <a:lnTo>
                    <a:pt x="293" y="4628"/>
                  </a:lnTo>
                  <a:lnTo>
                    <a:pt x="171" y="4847"/>
                  </a:lnTo>
                  <a:lnTo>
                    <a:pt x="74" y="5091"/>
                  </a:lnTo>
                  <a:lnTo>
                    <a:pt x="25" y="5334"/>
                  </a:lnTo>
                  <a:lnTo>
                    <a:pt x="1" y="5553"/>
                  </a:lnTo>
                  <a:lnTo>
                    <a:pt x="1" y="5553"/>
                  </a:lnTo>
                  <a:lnTo>
                    <a:pt x="25" y="5748"/>
                  </a:lnTo>
                  <a:lnTo>
                    <a:pt x="74" y="5894"/>
                  </a:lnTo>
                  <a:lnTo>
                    <a:pt x="171" y="6016"/>
                  </a:lnTo>
                  <a:lnTo>
                    <a:pt x="293" y="6089"/>
                  </a:lnTo>
                  <a:lnTo>
                    <a:pt x="463" y="6138"/>
                  </a:lnTo>
                  <a:lnTo>
                    <a:pt x="634" y="6187"/>
                  </a:lnTo>
                  <a:lnTo>
                    <a:pt x="1023" y="6187"/>
                  </a:lnTo>
                  <a:lnTo>
                    <a:pt x="1462" y="6187"/>
                  </a:lnTo>
                  <a:lnTo>
                    <a:pt x="1145" y="7015"/>
                  </a:lnTo>
                  <a:lnTo>
                    <a:pt x="1145" y="7015"/>
                  </a:lnTo>
                  <a:lnTo>
                    <a:pt x="999" y="7526"/>
                  </a:lnTo>
                  <a:lnTo>
                    <a:pt x="877" y="8086"/>
                  </a:lnTo>
                  <a:lnTo>
                    <a:pt x="780" y="8671"/>
                  </a:lnTo>
                  <a:lnTo>
                    <a:pt x="756" y="9207"/>
                  </a:lnTo>
                  <a:lnTo>
                    <a:pt x="756" y="13323"/>
                  </a:lnTo>
                  <a:lnTo>
                    <a:pt x="17999" y="13323"/>
                  </a:lnTo>
                  <a:lnTo>
                    <a:pt x="17999" y="9207"/>
                  </a:lnTo>
                  <a:lnTo>
                    <a:pt x="17999" y="9207"/>
                  </a:lnTo>
                  <a:lnTo>
                    <a:pt x="17975" y="8671"/>
                  </a:lnTo>
                  <a:lnTo>
                    <a:pt x="17877" y="8086"/>
                  </a:lnTo>
                  <a:lnTo>
                    <a:pt x="17755" y="7526"/>
                  </a:lnTo>
                  <a:lnTo>
                    <a:pt x="17609" y="7015"/>
                  </a:lnTo>
                  <a:lnTo>
                    <a:pt x="17293" y="6187"/>
                  </a:lnTo>
                  <a:lnTo>
                    <a:pt x="17731" y="6187"/>
                  </a:lnTo>
                  <a:lnTo>
                    <a:pt x="17731" y="6187"/>
                  </a:lnTo>
                  <a:lnTo>
                    <a:pt x="18121" y="6187"/>
                  </a:lnTo>
                  <a:lnTo>
                    <a:pt x="18291" y="6138"/>
                  </a:lnTo>
                  <a:lnTo>
                    <a:pt x="18462" y="6089"/>
                  </a:lnTo>
                  <a:lnTo>
                    <a:pt x="18583" y="6016"/>
                  </a:lnTo>
                  <a:lnTo>
                    <a:pt x="18681" y="5894"/>
                  </a:lnTo>
                  <a:lnTo>
                    <a:pt x="18730" y="5748"/>
                  </a:lnTo>
                  <a:lnTo>
                    <a:pt x="18754" y="5553"/>
                  </a:lnTo>
                  <a:lnTo>
                    <a:pt x="18754" y="555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9" name="Google Shape;859;p50"/>
            <p:cNvSpPr/>
            <p:nvPr/>
          </p:nvSpPr>
          <p:spPr>
            <a:xfrm>
              <a:off x="5351025" y="4375400"/>
              <a:ext cx="303250" cy="149825"/>
            </a:xfrm>
            <a:custGeom>
              <a:avLst/>
              <a:gdLst/>
              <a:ahLst/>
              <a:cxnLst/>
              <a:rect l="l" t="t" r="r" b="b"/>
              <a:pathLst>
                <a:path w="12130" h="5993" fill="none" extrusionOk="0">
                  <a:moveTo>
                    <a:pt x="1" y="4628"/>
                  </a:moveTo>
                  <a:lnTo>
                    <a:pt x="1" y="4628"/>
                  </a:lnTo>
                  <a:lnTo>
                    <a:pt x="171" y="4019"/>
                  </a:lnTo>
                  <a:lnTo>
                    <a:pt x="585" y="2656"/>
                  </a:lnTo>
                  <a:lnTo>
                    <a:pt x="805" y="1925"/>
                  </a:lnTo>
                  <a:lnTo>
                    <a:pt x="1024" y="1292"/>
                  </a:lnTo>
                  <a:lnTo>
                    <a:pt x="1194" y="829"/>
                  </a:lnTo>
                  <a:lnTo>
                    <a:pt x="1267" y="707"/>
                  </a:lnTo>
                  <a:lnTo>
                    <a:pt x="1316" y="658"/>
                  </a:lnTo>
                  <a:lnTo>
                    <a:pt x="1316" y="658"/>
                  </a:lnTo>
                  <a:lnTo>
                    <a:pt x="1535" y="561"/>
                  </a:lnTo>
                  <a:lnTo>
                    <a:pt x="1852" y="464"/>
                  </a:lnTo>
                  <a:lnTo>
                    <a:pt x="2315" y="342"/>
                  </a:lnTo>
                  <a:lnTo>
                    <a:pt x="2948" y="220"/>
                  </a:lnTo>
                  <a:lnTo>
                    <a:pt x="3776" y="98"/>
                  </a:lnTo>
                  <a:lnTo>
                    <a:pt x="4799" y="25"/>
                  </a:lnTo>
                  <a:lnTo>
                    <a:pt x="5408" y="1"/>
                  </a:lnTo>
                  <a:lnTo>
                    <a:pt x="6065" y="1"/>
                  </a:lnTo>
                  <a:lnTo>
                    <a:pt x="6065" y="1"/>
                  </a:lnTo>
                  <a:lnTo>
                    <a:pt x="6723" y="1"/>
                  </a:lnTo>
                  <a:lnTo>
                    <a:pt x="7332" y="25"/>
                  </a:lnTo>
                  <a:lnTo>
                    <a:pt x="8355" y="98"/>
                  </a:lnTo>
                  <a:lnTo>
                    <a:pt x="9183" y="220"/>
                  </a:lnTo>
                  <a:lnTo>
                    <a:pt x="9816" y="342"/>
                  </a:lnTo>
                  <a:lnTo>
                    <a:pt x="10279" y="464"/>
                  </a:lnTo>
                  <a:lnTo>
                    <a:pt x="10595" y="561"/>
                  </a:lnTo>
                  <a:lnTo>
                    <a:pt x="10814" y="658"/>
                  </a:lnTo>
                  <a:lnTo>
                    <a:pt x="10814" y="658"/>
                  </a:lnTo>
                  <a:lnTo>
                    <a:pt x="10863" y="707"/>
                  </a:lnTo>
                  <a:lnTo>
                    <a:pt x="10936" y="829"/>
                  </a:lnTo>
                  <a:lnTo>
                    <a:pt x="11107" y="1292"/>
                  </a:lnTo>
                  <a:lnTo>
                    <a:pt x="11326" y="1925"/>
                  </a:lnTo>
                  <a:lnTo>
                    <a:pt x="11545" y="2656"/>
                  </a:lnTo>
                  <a:lnTo>
                    <a:pt x="11959" y="4019"/>
                  </a:lnTo>
                  <a:lnTo>
                    <a:pt x="12130" y="4628"/>
                  </a:lnTo>
                  <a:lnTo>
                    <a:pt x="12130" y="4628"/>
                  </a:lnTo>
                  <a:lnTo>
                    <a:pt x="12105" y="4677"/>
                  </a:lnTo>
                  <a:lnTo>
                    <a:pt x="12057" y="4750"/>
                  </a:lnTo>
                  <a:lnTo>
                    <a:pt x="11959" y="4823"/>
                  </a:lnTo>
                  <a:lnTo>
                    <a:pt x="11813" y="4921"/>
                  </a:lnTo>
                  <a:lnTo>
                    <a:pt x="11618" y="5042"/>
                  </a:lnTo>
                  <a:lnTo>
                    <a:pt x="11375" y="5164"/>
                  </a:lnTo>
                  <a:lnTo>
                    <a:pt x="11058" y="5262"/>
                  </a:lnTo>
                  <a:lnTo>
                    <a:pt x="10717" y="5383"/>
                  </a:lnTo>
                  <a:lnTo>
                    <a:pt x="10327" y="5505"/>
                  </a:lnTo>
                  <a:lnTo>
                    <a:pt x="9865" y="5627"/>
                  </a:lnTo>
                  <a:lnTo>
                    <a:pt x="9377" y="5724"/>
                  </a:lnTo>
                  <a:lnTo>
                    <a:pt x="8817" y="5822"/>
                  </a:lnTo>
                  <a:lnTo>
                    <a:pt x="8208" y="5895"/>
                  </a:lnTo>
                  <a:lnTo>
                    <a:pt x="7551" y="5944"/>
                  </a:lnTo>
                  <a:lnTo>
                    <a:pt x="6845" y="5992"/>
                  </a:lnTo>
                  <a:lnTo>
                    <a:pt x="6065" y="5992"/>
                  </a:lnTo>
                  <a:lnTo>
                    <a:pt x="6065" y="5992"/>
                  </a:lnTo>
                  <a:lnTo>
                    <a:pt x="5286" y="5992"/>
                  </a:lnTo>
                  <a:lnTo>
                    <a:pt x="4580" y="5944"/>
                  </a:lnTo>
                  <a:lnTo>
                    <a:pt x="3922" y="5895"/>
                  </a:lnTo>
                  <a:lnTo>
                    <a:pt x="3313" y="5822"/>
                  </a:lnTo>
                  <a:lnTo>
                    <a:pt x="2753" y="5724"/>
                  </a:lnTo>
                  <a:lnTo>
                    <a:pt x="2266" y="5627"/>
                  </a:lnTo>
                  <a:lnTo>
                    <a:pt x="1803" y="5505"/>
                  </a:lnTo>
                  <a:lnTo>
                    <a:pt x="1413" y="5383"/>
                  </a:lnTo>
                  <a:lnTo>
                    <a:pt x="1072" y="5262"/>
                  </a:lnTo>
                  <a:lnTo>
                    <a:pt x="756" y="5164"/>
                  </a:lnTo>
                  <a:lnTo>
                    <a:pt x="512" y="5042"/>
                  </a:lnTo>
                  <a:lnTo>
                    <a:pt x="317" y="4921"/>
                  </a:lnTo>
                  <a:lnTo>
                    <a:pt x="171" y="4823"/>
                  </a:lnTo>
                  <a:lnTo>
                    <a:pt x="74" y="4750"/>
                  </a:lnTo>
                  <a:lnTo>
                    <a:pt x="25" y="4677"/>
                  </a:lnTo>
                  <a:lnTo>
                    <a:pt x="1" y="4628"/>
                  </a:lnTo>
                  <a:lnTo>
                    <a:pt x="1" y="4628"/>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0" name="Google Shape;860;p50"/>
            <p:cNvSpPr/>
            <p:nvPr/>
          </p:nvSpPr>
          <p:spPr>
            <a:xfrm>
              <a:off x="5326675" y="4569025"/>
              <a:ext cx="81000" cy="65175"/>
            </a:xfrm>
            <a:custGeom>
              <a:avLst/>
              <a:gdLst/>
              <a:ahLst/>
              <a:cxnLst/>
              <a:rect l="l" t="t" r="r" b="b"/>
              <a:pathLst>
                <a:path w="3240" h="2607" fill="none" extrusionOk="0">
                  <a:moveTo>
                    <a:pt x="1632" y="2607"/>
                  </a:moveTo>
                  <a:lnTo>
                    <a:pt x="1632" y="2607"/>
                  </a:lnTo>
                  <a:lnTo>
                    <a:pt x="1291" y="2582"/>
                  </a:lnTo>
                  <a:lnTo>
                    <a:pt x="999" y="2509"/>
                  </a:lnTo>
                  <a:lnTo>
                    <a:pt x="731" y="2388"/>
                  </a:lnTo>
                  <a:lnTo>
                    <a:pt x="488" y="2217"/>
                  </a:lnTo>
                  <a:lnTo>
                    <a:pt x="293" y="2047"/>
                  </a:lnTo>
                  <a:lnTo>
                    <a:pt x="122" y="1803"/>
                  </a:lnTo>
                  <a:lnTo>
                    <a:pt x="74" y="1706"/>
                  </a:lnTo>
                  <a:lnTo>
                    <a:pt x="49" y="1559"/>
                  </a:lnTo>
                  <a:lnTo>
                    <a:pt x="25" y="1438"/>
                  </a:lnTo>
                  <a:lnTo>
                    <a:pt x="1" y="1316"/>
                  </a:lnTo>
                  <a:lnTo>
                    <a:pt x="1" y="1316"/>
                  </a:lnTo>
                  <a:lnTo>
                    <a:pt x="25" y="1170"/>
                  </a:lnTo>
                  <a:lnTo>
                    <a:pt x="49" y="1048"/>
                  </a:lnTo>
                  <a:lnTo>
                    <a:pt x="74" y="926"/>
                  </a:lnTo>
                  <a:lnTo>
                    <a:pt x="122" y="804"/>
                  </a:lnTo>
                  <a:lnTo>
                    <a:pt x="293" y="585"/>
                  </a:lnTo>
                  <a:lnTo>
                    <a:pt x="488" y="390"/>
                  </a:lnTo>
                  <a:lnTo>
                    <a:pt x="731" y="220"/>
                  </a:lnTo>
                  <a:lnTo>
                    <a:pt x="999" y="98"/>
                  </a:lnTo>
                  <a:lnTo>
                    <a:pt x="1291" y="25"/>
                  </a:lnTo>
                  <a:lnTo>
                    <a:pt x="1632" y="1"/>
                  </a:lnTo>
                  <a:lnTo>
                    <a:pt x="1632" y="1"/>
                  </a:lnTo>
                  <a:lnTo>
                    <a:pt x="1803" y="1"/>
                  </a:lnTo>
                  <a:lnTo>
                    <a:pt x="1949" y="49"/>
                  </a:lnTo>
                  <a:lnTo>
                    <a:pt x="2120" y="98"/>
                  </a:lnTo>
                  <a:lnTo>
                    <a:pt x="2266" y="171"/>
                  </a:lnTo>
                  <a:lnTo>
                    <a:pt x="2412" y="269"/>
                  </a:lnTo>
                  <a:lnTo>
                    <a:pt x="2534" y="390"/>
                  </a:lnTo>
                  <a:lnTo>
                    <a:pt x="2777" y="634"/>
                  </a:lnTo>
                  <a:lnTo>
                    <a:pt x="2972" y="926"/>
                  </a:lnTo>
                  <a:lnTo>
                    <a:pt x="3118" y="1219"/>
                  </a:lnTo>
                  <a:lnTo>
                    <a:pt x="3215" y="1535"/>
                  </a:lnTo>
                  <a:lnTo>
                    <a:pt x="3240" y="1681"/>
                  </a:lnTo>
                  <a:lnTo>
                    <a:pt x="3240" y="1803"/>
                  </a:lnTo>
                  <a:lnTo>
                    <a:pt x="3240" y="1803"/>
                  </a:lnTo>
                  <a:lnTo>
                    <a:pt x="3240" y="1949"/>
                  </a:lnTo>
                  <a:lnTo>
                    <a:pt x="3215" y="2047"/>
                  </a:lnTo>
                  <a:lnTo>
                    <a:pt x="3167" y="2144"/>
                  </a:lnTo>
                  <a:lnTo>
                    <a:pt x="3118" y="2241"/>
                  </a:lnTo>
                  <a:lnTo>
                    <a:pt x="3045" y="2314"/>
                  </a:lnTo>
                  <a:lnTo>
                    <a:pt x="2972" y="2388"/>
                  </a:lnTo>
                  <a:lnTo>
                    <a:pt x="2777" y="2485"/>
                  </a:lnTo>
                  <a:lnTo>
                    <a:pt x="2534" y="2558"/>
                  </a:lnTo>
                  <a:lnTo>
                    <a:pt x="2266" y="2582"/>
                  </a:lnTo>
                  <a:lnTo>
                    <a:pt x="1949" y="2607"/>
                  </a:lnTo>
                  <a:lnTo>
                    <a:pt x="1632" y="2607"/>
                  </a:lnTo>
                  <a:lnTo>
                    <a:pt x="1632" y="2607"/>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1" name="Google Shape;861;p50"/>
            <p:cNvSpPr/>
            <p:nvPr/>
          </p:nvSpPr>
          <p:spPr>
            <a:xfrm>
              <a:off x="5447225" y="4615925"/>
              <a:ext cx="110850" cy="25"/>
            </a:xfrm>
            <a:custGeom>
              <a:avLst/>
              <a:gdLst/>
              <a:ahLst/>
              <a:cxnLst/>
              <a:rect l="l" t="t" r="r" b="b"/>
              <a:pathLst>
                <a:path w="4434" h="1" fill="none" extrusionOk="0">
                  <a:moveTo>
                    <a:pt x="1" y="0"/>
                  </a:moveTo>
                  <a:lnTo>
                    <a:pt x="4434"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2" name="Google Shape;862;p50"/>
            <p:cNvSpPr/>
            <p:nvPr/>
          </p:nvSpPr>
          <p:spPr>
            <a:xfrm>
              <a:off x="5439925" y="4589125"/>
              <a:ext cx="125450" cy="25"/>
            </a:xfrm>
            <a:custGeom>
              <a:avLst/>
              <a:gdLst/>
              <a:ahLst/>
              <a:cxnLst/>
              <a:rect l="l" t="t" r="r" b="b"/>
              <a:pathLst>
                <a:path w="5018" h="1" fill="none" extrusionOk="0">
                  <a:moveTo>
                    <a:pt x="1" y="0"/>
                  </a:moveTo>
                  <a:lnTo>
                    <a:pt x="5018"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3" name="Google Shape;863;p50"/>
            <p:cNvSpPr/>
            <p:nvPr/>
          </p:nvSpPr>
          <p:spPr>
            <a:xfrm>
              <a:off x="5597625" y="4569025"/>
              <a:ext cx="81000" cy="65175"/>
            </a:xfrm>
            <a:custGeom>
              <a:avLst/>
              <a:gdLst/>
              <a:ahLst/>
              <a:cxnLst/>
              <a:rect l="l" t="t" r="r" b="b"/>
              <a:pathLst>
                <a:path w="3240" h="2607" fill="none" extrusionOk="0">
                  <a:moveTo>
                    <a:pt x="1608" y="2607"/>
                  </a:moveTo>
                  <a:lnTo>
                    <a:pt x="1608" y="2607"/>
                  </a:lnTo>
                  <a:lnTo>
                    <a:pt x="1291" y="2607"/>
                  </a:lnTo>
                  <a:lnTo>
                    <a:pt x="975" y="2582"/>
                  </a:lnTo>
                  <a:lnTo>
                    <a:pt x="707" y="2558"/>
                  </a:lnTo>
                  <a:lnTo>
                    <a:pt x="463" y="2485"/>
                  </a:lnTo>
                  <a:lnTo>
                    <a:pt x="268" y="2388"/>
                  </a:lnTo>
                  <a:lnTo>
                    <a:pt x="195" y="2314"/>
                  </a:lnTo>
                  <a:lnTo>
                    <a:pt x="122" y="2241"/>
                  </a:lnTo>
                  <a:lnTo>
                    <a:pt x="74" y="2144"/>
                  </a:lnTo>
                  <a:lnTo>
                    <a:pt x="25" y="2047"/>
                  </a:lnTo>
                  <a:lnTo>
                    <a:pt x="1" y="1949"/>
                  </a:lnTo>
                  <a:lnTo>
                    <a:pt x="1" y="1803"/>
                  </a:lnTo>
                  <a:lnTo>
                    <a:pt x="1" y="1803"/>
                  </a:lnTo>
                  <a:lnTo>
                    <a:pt x="1" y="1681"/>
                  </a:lnTo>
                  <a:lnTo>
                    <a:pt x="25" y="1535"/>
                  </a:lnTo>
                  <a:lnTo>
                    <a:pt x="122" y="1219"/>
                  </a:lnTo>
                  <a:lnTo>
                    <a:pt x="268" y="926"/>
                  </a:lnTo>
                  <a:lnTo>
                    <a:pt x="463" y="634"/>
                  </a:lnTo>
                  <a:lnTo>
                    <a:pt x="707" y="390"/>
                  </a:lnTo>
                  <a:lnTo>
                    <a:pt x="829" y="269"/>
                  </a:lnTo>
                  <a:lnTo>
                    <a:pt x="975" y="171"/>
                  </a:lnTo>
                  <a:lnTo>
                    <a:pt x="1121" y="98"/>
                  </a:lnTo>
                  <a:lnTo>
                    <a:pt x="1291" y="49"/>
                  </a:lnTo>
                  <a:lnTo>
                    <a:pt x="1438" y="1"/>
                  </a:lnTo>
                  <a:lnTo>
                    <a:pt x="1608" y="1"/>
                  </a:lnTo>
                  <a:lnTo>
                    <a:pt x="1608" y="1"/>
                  </a:lnTo>
                  <a:lnTo>
                    <a:pt x="1949" y="25"/>
                  </a:lnTo>
                  <a:lnTo>
                    <a:pt x="2241" y="98"/>
                  </a:lnTo>
                  <a:lnTo>
                    <a:pt x="2509" y="220"/>
                  </a:lnTo>
                  <a:lnTo>
                    <a:pt x="2753" y="390"/>
                  </a:lnTo>
                  <a:lnTo>
                    <a:pt x="2948" y="585"/>
                  </a:lnTo>
                  <a:lnTo>
                    <a:pt x="3118" y="804"/>
                  </a:lnTo>
                  <a:lnTo>
                    <a:pt x="3167" y="926"/>
                  </a:lnTo>
                  <a:lnTo>
                    <a:pt x="3191" y="1048"/>
                  </a:lnTo>
                  <a:lnTo>
                    <a:pt x="3215" y="1170"/>
                  </a:lnTo>
                  <a:lnTo>
                    <a:pt x="3240" y="1316"/>
                  </a:lnTo>
                  <a:lnTo>
                    <a:pt x="3240" y="1316"/>
                  </a:lnTo>
                  <a:lnTo>
                    <a:pt x="3215" y="1438"/>
                  </a:lnTo>
                  <a:lnTo>
                    <a:pt x="3191" y="1559"/>
                  </a:lnTo>
                  <a:lnTo>
                    <a:pt x="3167" y="1706"/>
                  </a:lnTo>
                  <a:lnTo>
                    <a:pt x="3118" y="1803"/>
                  </a:lnTo>
                  <a:lnTo>
                    <a:pt x="2948" y="2047"/>
                  </a:lnTo>
                  <a:lnTo>
                    <a:pt x="2753" y="2217"/>
                  </a:lnTo>
                  <a:lnTo>
                    <a:pt x="2509" y="2388"/>
                  </a:lnTo>
                  <a:lnTo>
                    <a:pt x="2241" y="2509"/>
                  </a:lnTo>
                  <a:lnTo>
                    <a:pt x="1949" y="2582"/>
                  </a:lnTo>
                  <a:lnTo>
                    <a:pt x="1608" y="2607"/>
                  </a:lnTo>
                  <a:lnTo>
                    <a:pt x="1608" y="2607"/>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4" name="Google Shape;864;p50"/>
          <p:cNvGrpSpPr/>
          <p:nvPr/>
        </p:nvGrpSpPr>
        <p:grpSpPr>
          <a:xfrm>
            <a:off x="5218538" y="3766924"/>
            <a:ext cx="354145" cy="354145"/>
            <a:chOff x="5964175" y="4329750"/>
            <a:chExt cx="421350" cy="421350"/>
          </a:xfrm>
        </p:grpSpPr>
        <p:sp>
          <p:nvSpPr>
            <p:cNvPr id="865" name="Google Shape;865;p50"/>
            <p:cNvSpPr/>
            <p:nvPr/>
          </p:nvSpPr>
          <p:spPr>
            <a:xfrm>
              <a:off x="5964175" y="4329750"/>
              <a:ext cx="421350" cy="421350"/>
            </a:xfrm>
            <a:custGeom>
              <a:avLst/>
              <a:gdLst/>
              <a:ahLst/>
              <a:cxnLst/>
              <a:rect l="l" t="t" r="r" b="b"/>
              <a:pathLst>
                <a:path w="16854" h="16854" fill="none" extrusionOk="0">
                  <a:moveTo>
                    <a:pt x="15636" y="14004"/>
                  </a:moveTo>
                  <a:lnTo>
                    <a:pt x="13517" y="6260"/>
                  </a:lnTo>
                  <a:lnTo>
                    <a:pt x="16196" y="3605"/>
                  </a:lnTo>
                  <a:lnTo>
                    <a:pt x="16196" y="3605"/>
                  </a:lnTo>
                  <a:lnTo>
                    <a:pt x="16318" y="3434"/>
                  </a:lnTo>
                  <a:lnTo>
                    <a:pt x="16440" y="3239"/>
                  </a:lnTo>
                  <a:lnTo>
                    <a:pt x="16537" y="3020"/>
                  </a:lnTo>
                  <a:lnTo>
                    <a:pt x="16610" y="2777"/>
                  </a:lnTo>
                  <a:lnTo>
                    <a:pt x="16732" y="2338"/>
                  </a:lnTo>
                  <a:lnTo>
                    <a:pt x="16805" y="2046"/>
                  </a:lnTo>
                  <a:lnTo>
                    <a:pt x="16805" y="2046"/>
                  </a:lnTo>
                  <a:lnTo>
                    <a:pt x="16830" y="1729"/>
                  </a:lnTo>
                  <a:lnTo>
                    <a:pt x="16854" y="1437"/>
                  </a:lnTo>
                  <a:lnTo>
                    <a:pt x="16854" y="1194"/>
                  </a:lnTo>
                  <a:lnTo>
                    <a:pt x="16854" y="950"/>
                  </a:lnTo>
                  <a:lnTo>
                    <a:pt x="16805" y="755"/>
                  </a:lnTo>
                  <a:lnTo>
                    <a:pt x="16732" y="585"/>
                  </a:lnTo>
                  <a:lnTo>
                    <a:pt x="16659" y="414"/>
                  </a:lnTo>
                  <a:lnTo>
                    <a:pt x="16562" y="293"/>
                  </a:lnTo>
                  <a:lnTo>
                    <a:pt x="16562" y="293"/>
                  </a:lnTo>
                  <a:lnTo>
                    <a:pt x="16440" y="195"/>
                  </a:lnTo>
                  <a:lnTo>
                    <a:pt x="16269" y="122"/>
                  </a:lnTo>
                  <a:lnTo>
                    <a:pt x="16099" y="49"/>
                  </a:lnTo>
                  <a:lnTo>
                    <a:pt x="15904" y="0"/>
                  </a:lnTo>
                  <a:lnTo>
                    <a:pt x="15660" y="0"/>
                  </a:lnTo>
                  <a:lnTo>
                    <a:pt x="15417" y="0"/>
                  </a:lnTo>
                  <a:lnTo>
                    <a:pt x="15125" y="25"/>
                  </a:lnTo>
                  <a:lnTo>
                    <a:pt x="14808" y="49"/>
                  </a:lnTo>
                  <a:lnTo>
                    <a:pt x="14808" y="49"/>
                  </a:lnTo>
                  <a:lnTo>
                    <a:pt x="14516" y="122"/>
                  </a:lnTo>
                  <a:lnTo>
                    <a:pt x="14077" y="244"/>
                  </a:lnTo>
                  <a:lnTo>
                    <a:pt x="13834" y="317"/>
                  </a:lnTo>
                  <a:lnTo>
                    <a:pt x="13615" y="414"/>
                  </a:lnTo>
                  <a:lnTo>
                    <a:pt x="13420" y="536"/>
                  </a:lnTo>
                  <a:lnTo>
                    <a:pt x="13249" y="658"/>
                  </a:lnTo>
                  <a:lnTo>
                    <a:pt x="10595" y="3337"/>
                  </a:lnTo>
                  <a:lnTo>
                    <a:pt x="2850" y="1218"/>
                  </a:lnTo>
                  <a:lnTo>
                    <a:pt x="2850" y="1218"/>
                  </a:lnTo>
                  <a:lnTo>
                    <a:pt x="2704" y="1194"/>
                  </a:lnTo>
                  <a:lnTo>
                    <a:pt x="2582" y="1218"/>
                  </a:lnTo>
                  <a:lnTo>
                    <a:pt x="2460" y="1267"/>
                  </a:lnTo>
                  <a:lnTo>
                    <a:pt x="2338" y="1340"/>
                  </a:lnTo>
                  <a:lnTo>
                    <a:pt x="1608" y="2095"/>
                  </a:lnTo>
                  <a:lnTo>
                    <a:pt x="1608" y="2095"/>
                  </a:lnTo>
                  <a:lnTo>
                    <a:pt x="1535" y="2192"/>
                  </a:lnTo>
                  <a:lnTo>
                    <a:pt x="1486" y="2290"/>
                  </a:lnTo>
                  <a:lnTo>
                    <a:pt x="1462" y="2411"/>
                  </a:lnTo>
                  <a:lnTo>
                    <a:pt x="1462" y="2509"/>
                  </a:lnTo>
                  <a:lnTo>
                    <a:pt x="1462" y="2509"/>
                  </a:lnTo>
                  <a:lnTo>
                    <a:pt x="1486" y="2606"/>
                  </a:lnTo>
                  <a:lnTo>
                    <a:pt x="1510" y="2679"/>
                  </a:lnTo>
                  <a:lnTo>
                    <a:pt x="1608" y="2825"/>
                  </a:lnTo>
                  <a:lnTo>
                    <a:pt x="1608" y="2825"/>
                  </a:lnTo>
                  <a:lnTo>
                    <a:pt x="1705" y="2899"/>
                  </a:lnTo>
                  <a:lnTo>
                    <a:pt x="7404" y="6600"/>
                  </a:lnTo>
                  <a:lnTo>
                    <a:pt x="4165" y="10863"/>
                  </a:lnTo>
                  <a:lnTo>
                    <a:pt x="926" y="10302"/>
                  </a:lnTo>
                  <a:lnTo>
                    <a:pt x="926" y="10302"/>
                  </a:lnTo>
                  <a:lnTo>
                    <a:pt x="828" y="10302"/>
                  </a:lnTo>
                  <a:lnTo>
                    <a:pt x="707" y="10327"/>
                  </a:lnTo>
                  <a:lnTo>
                    <a:pt x="609" y="10375"/>
                  </a:lnTo>
                  <a:lnTo>
                    <a:pt x="512" y="10449"/>
                  </a:lnTo>
                  <a:lnTo>
                    <a:pt x="146" y="10814"/>
                  </a:lnTo>
                  <a:lnTo>
                    <a:pt x="146" y="10814"/>
                  </a:lnTo>
                  <a:lnTo>
                    <a:pt x="73" y="10911"/>
                  </a:lnTo>
                  <a:lnTo>
                    <a:pt x="25" y="11033"/>
                  </a:lnTo>
                  <a:lnTo>
                    <a:pt x="0" y="11155"/>
                  </a:lnTo>
                  <a:lnTo>
                    <a:pt x="0" y="11277"/>
                  </a:lnTo>
                  <a:lnTo>
                    <a:pt x="0" y="11277"/>
                  </a:lnTo>
                  <a:lnTo>
                    <a:pt x="49" y="11423"/>
                  </a:lnTo>
                  <a:lnTo>
                    <a:pt x="146" y="11569"/>
                  </a:lnTo>
                  <a:lnTo>
                    <a:pt x="146" y="11569"/>
                  </a:lnTo>
                  <a:lnTo>
                    <a:pt x="244" y="11642"/>
                  </a:lnTo>
                  <a:lnTo>
                    <a:pt x="3434" y="13420"/>
                  </a:lnTo>
                  <a:lnTo>
                    <a:pt x="5212" y="16610"/>
                  </a:lnTo>
                  <a:lnTo>
                    <a:pt x="5212" y="16610"/>
                  </a:lnTo>
                  <a:lnTo>
                    <a:pt x="5285" y="16708"/>
                  </a:lnTo>
                  <a:lnTo>
                    <a:pt x="5285" y="16708"/>
                  </a:lnTo>
                  <a:lnTo>
                    <a:pt x="5431" y="16805"/>
                  </a:lnTo>
                  <a:lnTo>
                    <a:pt x="5578" y="16854"/>
                  </a:lnTo>
                  <a:lnTo>
                    <a:pt x="5578" y="16854"/>
                  </a:lnTo>
                  <a:lnTo>
                    <a:pt x="5699" y="16854"/>
                  </a:lnTo>
                  <a:lnTo>
                    <a:pt x="5821" y="16830"/>
                  </a:lnTo>
                  <a:lnTo>
                    <a:pt x="5943" y="16781"/>
                  </a:lnTo>
                  <a:lnTo>
                    <a:pt x="6040" y="16708"/>
                  </a:lnTo>
                  <a:lnTo>
                    <a:pt x="6406" y="16342"/>
                  </a:lnTo>
                  <a:lnTo>
                    <a:pt x="6406" y="16342"/>
                  </a:lnTo>
                  <a:lnTo>
                    <a:pt x="6479" y="16245"/>
                  </a:lnTo>
                  <a:lnTo>
                    <a:pt x="6527" y="16148"/>
                  </a:lnTo>
                  <a:lnTo>
                    <a:pt x="6552" y="16026"/>
                  </a:lnTo>
                  <a:lnTo>
                    <a:pt x="6552" y="15928"/>
                  </a:lnTo>
                  <a:lnTo>
                    <a:pt x="5992" y="12689"/>
                  </a:lnTo>
                  <a:lnTo>
                    <a:pt x="10254" y="9450"/>
                  </a:lnTo>
                  <a:lnTo>
                    <a:pt x="13956" y="15149"/>
                  </a:lnTo>
                  <a:lnTo>
                    <a:pt x="13956" y="15149"/>
                  </a:lnTo>
                  <a:lnTo>
                    <a:pt x="14029" y="15246"/>
                  </a:lnTo>
                  <a:lnTo>
                    <a:pt x="14029" y="15246"/>
                  </a:lnTo>
                  <a:lnTo>
                    <a:pt x="14175" y="15344"/>
                  </a:lnTo>
                  <a:lnTo>
                    <a:pt x="14248" y="15368"/>
                  </a:lnTo>
                  <a:lnTo>
                    <a:pt x="14345" y="15393"/>
                  </a:lnTo>
                  <a:lnTo>
                    <a:pt x="14345" y="15393"/>
                  </a:lnTo>
                  <a:lnTo>
                    <a:pt x="14443" y="15393"/>
                  </a:lnTo>
                  <a:lnTo>
                    <a:pt x="14565" y="15368"/>
                  </a:lnTo>
                  <a:lnTo>
                    <a:pt x="14662" y="15320"/>
                  </a:lnTo>
                  <a:lnTo>
                    <a:pt x="14759" y="15246"/>
                  </a:lnTo>
                  <a:lnTo>
                    <a:pt x="15514" y="14516"/>
                  </a:lnTo>
                  <a:lnTo>
                    <a:pt x="15514" y="14516"/>
                  </a:lnTo>
                  <a:lnTo>
                    <a:pt x="15587" y="14394"/>
                  </a:lnTo>
                  <a:lnTo>
                    <a:pt x="15636" y="14272"/>
                  </a:lnTo>
                  <a:lnTo>
                    <a:pt x="15660" y="14151"/>
                  </a:lnTo>
                  <a:lnTo>
                    <a:pt x="15636" y="14004"/>
                  </a:lnTo>
                  <a:lnTo>
                    <a:pt x="15636" y="14004"/>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6" name="Google Shape;866;p50"/>
            <p:cNvSpPr/>
            <p:nvPr/>
          </p:nvSpPr>
          <p:spPr>
            <a:xfrm>
              <a:off x="6322800" y="4360800"/>
              <a:ext cx="31675" cy="30475"/>
            </a:xfrm>
            <a:custGeom>
              <a:avLst/>
              <a:gdLst/>
              <a:ahLst/>
              <a:cxnLst/>
              <a:rect l="l" t="t" r="r" b="b"/>
              <a:pathLst>
                <a:path w="1267" h="1219" fill="none" extrusionOk="0">
                  <a:moveTo>
                    <a:pt x="1267" y="1218"/>
                  </a:moveTo>
                  <a:lnTo>
                    <a:pt x="1267" y="1218"/>
                  </a:lnTo>
                  <a:lnTo>
                    <a:pt x="1242" y="999"/>
                  </a:lnTo>
                  <a:lnTo>
                    <a:pt x="1169" y="755"/>
                  </a:lnTo>
                  <a:lnTo>
                    <a:pt x="1048" y="561"/>
                  </a:lnTo>
                  <a:lnTo>
                    <a:pt x="901" y="366"/>
                  </a:lnTo>
                  <a:lnTo>
                    <a:pt x="901" y="366"/>
                  </a:lnTo>
                  <a:lnTo>
                    <a:pt x="707" y="220"/>
                  </a:lnTo>
                  <a:lnTo>
                    <a:pt x="487" y="98"/>
                  </a:lnTo>
                  <a:lnTo>
                    <a:pt x="244" y="25"/>
                  </a:lnTo>
                  <a:lnTo>
                    <a:pt x="0"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7" name="Google Shape;867;p50"/>
          <p:cNvGrpSpPr/>
          <p:nvPr/>
        </p:nvGrpSpPr>
        <p:grpSpPr>
          <a:xfrm>
            <a:off x="1254446" y="4331908"/>
            <a:ext cx="372594" cy="360301"/>
            <a:chOff x="1247825" y="5001950"/>
            <a:chExt cx="443300" cy="428675"/>
          </a:xfrm>
        </p:grpSpPr>
        <p:sp>
          <p:nvSpPr>
            <p:cNvPr id="868" name="Google Shape;868;p50"/>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9" name="Google Shape;869;p50"/>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0" name="Google Shape;870;p50"/>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1" name="Google Shape;871;p50"/>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2" name="Google Shape;872;p50"/>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3" name="Google Shape;873;p50"/>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74" name="Google Shape;874;p50"/>
          <p:cNvGrpSpPr/>
          <p:nvPr/>
        </p:nvGrpSpPr>
        <p:grpSpPr>
          <a:xfrm>
            <a:off x="1852692" y="4313985"/>
            <a:ext cx="306068" cy="389992"/>
            <a:chOff x="1959600" y="4980625"/>
            <a:chExt cx="364150" cy="464000"/>
          </a:xfrm>
        </p:grpSpPr>
        <p:sp>
          <p:nvSpPr>
            <p:cNvPr id="875" name="Google Shape;875;p50"/>
            <p:cNvSpPr/>
            <p:nvPr/>
          </p:nvSpPr>
          <p:spPr>
            <a:xfrm>
              <a:off x="1959600" y="4980625"/>
              <a:ext cx="364150" cy="239325"/>
            </a:xfrm>
            <a:custGeom>
              <a:avLst/>
              <a:gdLst/>
              <a:ahLst/>
              <a:cxnLst/>
              <a:rect l="l" t="t" r="r" b="b"/>
              <a:pathLst>
                <a:path w="14566" h="9573" fill="none" extrusionOk="0">
                  <a:moveTo>
                    <a:pt x="8769" y="9572"/>
                  </a:moveTo>
                  <a:lnTo>
                    <a:pt x="14565" y="9572"/>
                  </a:lnTo>
                  <a:lnTo>
                    <a:pt x="14565" y="6114"/>
                  </a:lnTo>
                  <a:lnTo>
                    <a:pt x="14565" y="6114"/>
                  </a:lnTo>
                  <a:lnTo>
                    <a:pt x="14541" y="6016"/>
                  </a:lnTo>
                  <a:lnTo>
                    <a:pt x="14516" y="5919"/>
                  </a:lnTo>
                  <a:lnTo>
                    <a:pt x="14468" y="5822"/>
                  </a:lnTo>
                  <a:lnTo>
                    <a:pt x="14419" y="5773"/>
                  </a:lnTo>
                  <a:lnTo>
                    <a:pt x="14346" y="5700"/>
                  </a:lnTo>
                  <a:lnTo>
                    <a:pt x="14249" y="5651"/>
                  </a:lnTo>
                  <a:lnTo>
                    <a:pt x="14175" y="5627"/>
                  </a:lnTo>
                  <a:lnTo>
                    <a:pt x="14078" y="5627"/>
                  </a:lnTo>
                  <a:lnTo>
                    <a:pt x="10814" y="5627"/>
                  </a:lnTo>
                  <a:lnTo>
                    <a:pt x="10814" y="5627"/>
                  </a:lnTo>
                  <a:lnTo>
                    <a:pt x="11228" y="5456"/>
                  </a:lnTo>
                  <a:lnTo>
                    <a:pt x="11643" y="5237"/>
                  </a:lnTo>
                  <a:lnTo>
                    <a:pt x="12008" y="4993"/>
                  </a:lnTo>
                  <a:lnTo>
                    <a:pt x="12178" y="4872"/>
                  </a:lnTo>
                  <a:lnTo>
                    <a:pt x="12349" y="4726"/>
                  </a:lnTo>
                  <a:lnTo>
                    <a:pt x="12349" y="4726"/>
                  </a:lnTo>
                  <a:lnTo>
                    <a:pt x="12617" y="4433"/>
                  </a:lnTo>
                  <a:lnTo>
                    <a:pt x="12836" y="4141"/>
                  </a:lnTo>
                  <a:lnTo>
                    <a:pt x="13031" y="3849"/>
                  </a:lnTo>
                  <a:lnTo>
                    <a:pt x="13177" y="3557"/>
                  </a:lnTo>
                  <a:lnTo>
                    <a:pt x="13274" y="3289"/>
                  </a:lnTo>
                  <a:lnTo>
                    <a:pt x="13372" y="3021"/>
                  </a:lnTo>
                  <a:lnTo>
                    <a:pt x="13396" y="2753"/>
                  </a:lnTo>
                  <a:lnTo>
                    <a:pt x="13420" y="2485"/>
                  </a:lnTo>
                  <a:lnTo>
                    <a:pt x="13396" y="2241"/>
                  </a:lnTo>
                  <a:lnTo>
                    <a:pt x="13347" y="1998"/>
                  </a:lnTo>
                  <a:lnTo>
                    <a:pt x="13274" y="1754"/>
                  </a:lnTo>
                  <a:lnTo>
                    <a:pt x="13201" y="1535"/>
                  </a:lnTo>
                  <a:lnTo>
                    <a:pt x="13079" y="1340"/>
                  </a:lnTo>
                  <a:lnTo>
                    <a:pt x="12958" y="1121"/>
                  </a:lnTo>
                  <a:lnTo>
                    <a:pt x="12812" y="951"/>
                  </a:lnTo>
                  <a:lnTo>
                    <a:pt x="12641" y="780"/>
                  </a:lnTo>
                  <a:lnTo>
                    <a:pt x="12641" y="780"/>
                  </a:lnTo>
                  <a:lnTo>
                    <a:pt x="12471" y="610"/>
                  </a:lnTo>
                  <a:lnTo>
                    <a:pt x="12300" y="463"/>
                  </a:lnTo>
                  <a:lnTo>
                    <a:pt x="12105" y="342"/>
                  </a:lnTo>
                  <a:lnTo>
                    <a:pt x="11886" y="220"/>
                  </a:lnTo>
                  <a:lnTo>
                    <a:pt x="11667" y="147"/>
                  </a:lnTo>
                  <a:lnTo>
                    <a:pt x="11423" y="74"/>
                  </a:lnTo>
                  <a:lnTo>
                    <a:pt x="11180" y="25"/>
                  </a:lnTo>
                  <a:lnTo>
                    <a:pt x="10936" y="1"/>
                  </a:lnTo>
                  <a:lnTo>
                    <a:pt x="10668" y="25"/>
                  </a:lnTo>
                  <a:lnTo>
                    <a:pt x="10400" y="49"/>
                  </a:lnTo>
                  <a:lnTo>
                    <a:pt x="10133" y="147"/>
                  </a:lnTo>
                  <a:lnTo>
                    <a:pt x="9865" y="244"/>
                  </a:lnTo>
                  <a:lnTo>
                    <a:pt x="9572" y="390"/>
                  </a:lnTo>
                  <a:lnTo>
                    <a:pt x="9280" y="585"/>
                  </a:lnTo>
                  <a:lnTo>
                    <a:pt x="8988" y="804"/>
                  </a:lnTo>
                  <a:lnTo>
                    <a:pt x="8696" y="1072"/>
                  </a:lnTo>
                  <a:lnTo>
                    <a:pt x="8696" y="1072"/>
                  </a:lnTo>
                  <a:lnTo>
                    <a:pt x="8452" y="1365"/>
                  </a:lnTo>
                  <a:lnTo>
                    <a:pt x="8257" y="1657"/>
                  </a:lnTo>
                  <a:lnTo>
                    <a:pt x="8062" y="1973"/>
                  </a:lnTo>
                  <a:lnTo>
                    <a:pt x="7892" y="2314"/>
                  </a:lnTo>
                  <a:lnTo>
                    <a:pt x="7770" y="2680"/>
                  </a:lnTo>
                  <a:lnTo>
                    <a:pt x="7648" y="3045"/>
                  </a:lnTo>
                  <a:lnTo>
                    <a:pt x="7551" y="3386"/>
                  </a:lnTo>
                  <a:lnTo>
                    <a:pt x="7478" y="3727"/>
                  </a:lnTo>
                  <a:lnTo>
                    <a:pt x="7380" y="4385"/>
                  </a:lnTo>
                  <a:lnTo>
                    <a:pt x="7307" y="4896"/>
                  </a:lnTo>
                  <a:lnTo>
                    <a:pt x="7283" y="5456"/>
                  </a:lnTo>
                  <a:lnTo>
                    <a:pt x="7283" y="5456"/>
                  </a:lnTo>
                  <a:lnTo>
                    <a:pt x="7283" y="5456"/>
                  </a:lnTo>
                  <a:lnTo>
                    <a:pt x="7283" y="5456"/>
                  </a:lnTo>
                  <a:lnTo>
                    <a:pt x="7283" y="5456"/>
                  </a:lnTo>
                  <a:lnTo>
                    <a:pt x="7259" y="4896"/>
                  </a:lnTo>
                  <a:lnTo>
                    <a:pt x="7186" y="4385"/>
                  </a:lnTo>
                  <a:lnTo>
                    <a:pt x="7088" y="3727"/>
                  </a:lnTo>
                  <a:lnTo>
                    <a:pt x="7015" y="3386"/>
                  </a:lnTo>
                  <a:lnTo>
                    <a:pt x="6918" y="3045"/>
                  </a:lnTo>
                  <a:lnTo>
                    <a:pt x="6796" y="2680"/>
                  </a:lnTo>
                  <a:lnTo>
                    <a:pt x="6674" y="2314"/>
                  </a:lnTo>
                  <a:lnTo>
                    <a:pt x="6504" y="1973"/>
                  </a:lnTo>
                  <a:lnTo>
                    <a:pt x="6309" y="1657"/>
                  </a:lnTo>
                  <a:lnTo>
                    <a:pt x="6114" y="1365"/>
                  </a:lnTo>
                  <a:lnTo>
                    <a:pt x="5870" y="1072"/>
                  </a:lnTo>
                  <a:lnTo>
                    <a:pt x="5870" y="1072"/>
                  </a:lnTo>
                  <a:lnTo>
                    <a:pt x="5578" y="804"/>
                  </a:lnTo>
                  <a:lnTo>
                    <a:pt x="5286" y="585"/>
                  </a:lnTo>
                  <a:lnTo>
                    <a:pt x="4994" y="390"/>
                  </a:lnTo>
                  <a:lnTo>
                    <a:pt x="4701" y="244"/>
                  </a:lnTo>
                  <a:lnTo>
                    <a:pt x="4433" y="147"/>
                  </a:lnTo>
                  <a:lnTo>
                    <a:pt x="4166" y="49"/>
                  </a:lnTo>
                  <a:lnTo>
                    <a:pt x="3898" y="25"/>
                  </a:lnTo>
                  <a:lnTo>
                    <a:pt x="3630" y="1"/>
                  </a:lnTo>
                  <a:lnTo>
                    <a:pt x="3386" y="25"/>
                  </a:lnTo>
                  <a:lnTo>
                    <a:pt x="3143" y="74"/>
                  </a:lnTo>
                  <a:lnTo>
                    <a:pt x="2899" y="147"/>
                  </a:lnTo>
                  <a:lnTo>
                    <a:pt x="2680" y="220"/>
                  </a:lnTo>
                  <a:lnTo>
                    <a:pt x="2461" y="342"/>
                  </a:lnTo>
                  <a:lnTo>
                    <a:pt x="2266" y="463"/>
                  </a:lnTo>
                  <a:lnTo>
                    <a:pt x="2095" y="610"/>
                  </a:lnTo>
                  <a:lnTo>
                    <a:pt x="1925" y="780"/>
                  </a:lnTo>
                  <a:lnTo>
                    <a:pt x="1925" y="780"/>
                  </a:lnTo>
                  <a:lnTo>
                    <a:pt x="1754" y="951"/>
                  </a:lnTo>
                  <a:lnTo>
                    <a:pt x="1608" y="1121"/>
                  </a:lnTo>
                  <a:lnTo>
                    <a:pt x="1487" y="1340"/>
                  </a:lnTo>
                  <a:lnTo>
                    <a:pt x="1365" y="1535"/>
                  </a:lnTo>
                  <a:lnTo>
                    <a:pt x="1292" y="1754"/>
                  </a:lnTo>
                  <a:lnTo>
                    <a:pt x="1219" y="1998"/>
                  </a:lnTo>
                  <a:lnTo>
                    <a:pt x="1170" y="2241"/>
                  </a:lnTo>
                  <a:lnTo>
                    <a:pt x="1146" y="2485"/>
                  </a:lnTo>
                  <a:lnTo>
                    <a:pt x="1170" y="2753"/>
                  </a:lnTo>
                  <a:lnTo>
                    <a:pt x="1194" y="3021"/>
                  </a:lnTo>
                  <a:lnTo>
                    <a:pt x="1292" y="3289"/>
                  </a:lnTo>
                  <a:lnTo>
                    <a:pt x="1389" y="3557"/>
                  </a:lnTo>
                  <a:lnTo>
                    <a:pt x="1535" y="3849"/>
                  </a:lnTo>
                  <a:lnTo>
                    <a:pt x="1730" y="4141"/>
                  </a:lnTo>
                  <a:lnTo>
                    <a:pt x="1949" y="4433"/>
                  </a:lnTo>
                  <a:lnTo>
                    <a:pt x="2217" y="4726"/>
                  </a:lnTo>
                  <a:lnTo>
                    <a:pt x="2217" y="4726"/>
                  </a:lnTo>
                  <a:lnTo>
                    <a:pt x="2388" y="4872"/>
                  </a:lnTo>
                  <a:lnTo>
                    <a:pt x="2558" y="4993"/>
                  </a:lnTo>
                  <a:lnTo>
                    <a:pt x="2923" y="5237"/>
                  </a:lnTo>
                  <a:lnTo>
                    <a:pt x="3337" y="5456"/>
                  </a:lnTo>
                  <a:lnTo>
                    <a:pt x="3752" y="5627"/>
                  </a:lnTo>
                  <a:lnTo>
                    <a:pt x="488" y="5627"/>
                  </a:lnTo>
                  <a:lnTo>
                    <a:pt x="488" y="5627"/>
                  </a:lnTo>
                  <a:lnTo>
                    <a:pt x="391" y="5627"/>
                  </a:lnTo>
                  <a:lnTo>
                    <a:pt x="317" y="5651"/>
                  </a:lnTo>
                  <a:lnTo>
                    <a:pt x="220" y="5700"/>
                  </a:lnTo>
                  <a:lnTo>
                    <a:pt x="147" y="5773"/>
                  </a:lnTo>
                  <a:lnTo>
                    <a:pt x="98" y="5822"/>
                  </a:lnTo>
                  <a:lnTo>
                    <a:pt x="50" y="5919"/>
                  </a:lnTo>
                  <a:lnTo>
                    <a:pt x="25" y="6016"/>
                  </a:lnTo>
                  <a:lnTo>
                    <a:pt x="1" y="6114"/>
                  </a:lnTo>
                  <a:lnTo>
                    <a:pt x="1" y="9572"/>
                  </a:lnTo>
                  <a:lnTo>
                    <a:pt x="5797" y="9572"/>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6" name="Google Shape;876;p50"/>
            <p:cNvSpPr/>
            <p:nvPr/>
          </p:nvSpPr>
          <p:spPr>
            <a:xfrm>
              <a:off x="2053375" y="5121275"/>
              <a:ext cx="176600" cy="25"/>
            </a:xfrm>
            <a:custGeom>
              <a:avLst/>
              <a:gdLst/>
              <a:ahLst/>
              <a:cxnLst/>
              <a:rect l="l" t="t" r="r" b="b"/>
              <a:pathLst>
                <a:path w="7064" h="1" fill="none" extrusionOk="0">
                  <a:moveTo>
                    <a:pt x="1" y="1"/>
                  </a:moveTo>
                  <a:lnTo>
                    <a:pt x="7063"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7" name="Google Shape;877;p50"/>
            <p:cNvSpPr/>
            <p:nvPr/>
          </p:nvSpPr>
          <p:spPr>
            <a:xfrm>
              <a:off x="2104525" y="5121275"/>
              <a:ext cx="74300" cy="323350"/>
            </a:xfrm>
            <a:custGeom>
              <a:avLst/>
              <a:gdLst/>
              <a:ahLst/>
              <a:cxnLst/>
              <a:rect l="l" t="t" r="r" b="b"/>
              <a:pathLst>
                <a:path w="2972" h="12934" fill="none" extrusionOk="0">
                  <a:moveTo>
                    <a:pt x="0" y="1"/>
                  </a:moveTo>
                  <a:lnTo>
                    <a:pt x="0" y="12933"/>
                  </a:lnTo>
                  <a:lnTo>
                    <a:pt x="2972" y="12933"/>
                  </a:lnTo>
                  <a:lnTo>
                    <a:pt x="2972"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8" name="Google Shape;878;p50"/>
            <p:cNvSpPr/>
            <p:nvPr/>
          </p:nvSpPr>
          <p:spPr>
            <a:xfrm>
              <a:off x="2166625" y="5023850"/>
              <a:ext cx="85275" cy="85275"/>
            </a:xfrm>
            <a:custGeom>
              <a:avLst/>
              <a:gdLst/>
              <a:ahLst/>
              <a:cxnLst/>
              <a:rect l="l" t="t" r="r" b="b"/>
              <a:pathLst>
                <a:path w="3411" h="3411" fill="none" extrusionOk="0">
                  <a:moveTo>
                    <a:pt x="902" y="659"/>
                  </a:moveTo>
                  <a:lnTo>
                    <a:pt x="902" y="659"/>
                  </a:lnTo>
                  <a:lnTo>
                    <a:pt x="1194" y="391"/>
                  </a:lnTo>
                  <a:lnTo>
                    <a:pt x="1486" y="196"/>
                  </a:lnTo>
                  <a:lnTo>
                    <a:pt x="1754" y="74"/>
                  </a:lnTo>
                  <a:lnTo>
                    <a:pt x="1900" y="50"/>
                  </a:lnTo>
                  <a:lnTo>
                    <a:pt x="2022" y="25"/>
                  </a:lnTo>
                  <a:lnTo>
                    <a:pt x="2144" y="1"/>
                  </a:lnTo>
                  <a:lnTo>
                    <a:pt x="2290" y="25"/>
                  </a:lnTo>
                  <a:lnTo>
                    <a:pt x="2412" y="50"/>
                  </a:lnTo>
                  <a:lnTo>
                    <a:pt x="2533" y="74"/>
                  </a:lnTo>
                  <a:lnTo>
                    <a:pt x="2655" y="123"/>
                  </a:lnTo>
                  <a:lnTo>
                    <a:pt x="2777" y="196"/>
                  </a:lnTo>
                  <a:lnTo>
                    <a:pt x="3021" y="391"/>
                  </a:lnTo>
                  <a:lnTo>
                    <a:pt x="3021" y="391"/>
                  </a:lnTo>
                  <a:lnTo>
                    <a:pt x="3215" y="634"/>
                  </a:lnTo>
                  <a:lnTo>
                    <a:pt x="3288" y="756"/>
                  </a:lnTo>
                  <a:lnTo>
                    <a:pt x="3337" y="878"/>
                  </a:lnTo>
                  <a:lnTo>
                    <a:pt x="3362" y="999"/>
                  </a:lnTo>
                  <a:lnTo>
                    <a:pt x="3386" y="1121"/>
                  </a:lnTo>
                  <a:lnTo>
                    <a:pt x="3410" y="1267"/>
                  </a:lnTo>
                  <a:lnTo>
                    <a:pt x="3386" y="1389"/>
                  </a:lnTo>
                  <a:lnTo>
                    <a:pt x="3362" y="1535"/>
                  </a:lnTo>
                  <a:lnTo>
                    <a:pt x="3337" y="1657"/>
                  </a:lnTo>
                  <a:lnTo>
                    <a:pt x="3215" y="1925"/>
                  </a:lnTo>
                  <a:lnTo>
                    <a:pt x="3021" y="2217"/>
                  </a:lnTo>
                  <a:lnTo>
                    <a:pt x="2753" y="2509"/>
                  </a:lnTo>
                  <a:lnTo>
                    <a:pt x="2753" y="2509"/>
                  </a:lnTo>
                  <a:lnTo>
                    <a:pt x="2631" y="2607"/>
                  </a:lnTo>
                  <a:lnTo>
                    <a:pt x="2509" y="2704"/>
                  </a:lnTo>
                  <a:lnTo>
                    <a:pt x="2192" y="2899"/>
                  </a:lnTo>
                  <a:lnTo>
                    <a:pt x="1827" y="3045"/>
                  </a:lnTo>
                  <a:lnTo>
                    <a:pt x="1462" y="3167"/>
                  </a:lnTo>
                  <a:lnTo>
                    <a:pt x="1072" y="3264"/>
                  </a:lnTo>
                  <a:lnTo>
                    <a:pt x="682" y="3338"/>
                  </a:lnTo>
                  <a:lnTo>
                    <a:pt x="317" y="3386"/>
                  </a:lnTo>
                  <a:lnTo>
                    <a:pt x="1" y="3411"/>
                  </a:lnTo>
                  <a:lnTo>
                    <a:pt x="1" y="3411"/>
                  </a:lnTo>
                  <a:lnTo>
                    <a:pt x="25" y="3094"/>
                  </a:lnTo>
                  <a:lnTo>
                    <a:pt x="98" y="2729"/>
                  </a:lnTo>
                  <a:lnTo>
                    <a:pt x="147" y="2339"/>
                  </a:lnTo>
                  <a:lnTo>
                    <a:pt x="244" y="1949"/>
                  </a:lnTo>
                  <a:lnTo>
                    <a:pt x="366" y="1584"/>
                  </a:lnTo>
                  <a:lnTo>
                    <a:pt x="512" y="1219"/>
                  </a:lnTo>
                  <a:lnTo>
                    <a:pt x="707" y="902"/>
                  </a:lnTo>
                  <a:lnTo>
                    <a:pt x="804" y="780"/>
                  </a:lnTo>
                  <a:lnTo>
                    <a:pt x="902" y="659"/>
                  </a:lnTo>
                  <a:lnTo>
                    <a:pt x="902" y="659"/>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9" name="Google Shape;879;p50"/>
            <p:cNvSpPr/>
            <p:nvPr/>
          </p:nvSpPr>
          <p:spPr>
            <a:xfrm>
              <a:off x="2031450" y="5023850"/>
              <a:ext cx="85275" cy="85275"/>
            </a:xfrm>
            <a:custGeom>
              <a:avLst/>
              <a:gdLst/>
              <a:ahLst/>
              <a:cxnLst/>
              <a:rect l="l" t="t" r="r" b="b"/>
              <a:pathLst>
                <a:path w="3411" h="3411" fill="none" extrusionOk="0">
                  <a:moveTo>
                    <a:pt x="390" y="391"/>
                  </a:moveTo>
                  <a:lnTo>
                    <a:pt x="390" y="391"/>
                  </a:lnTo>
                  <a:lnTo>
                    <a:pt x="634" y="196"/>
                  </a:lnTo>
                  <a:lnTo>
                    <a:pt x="756" y="123"/>
                  </a:lnTo>
                  <a:lnTo>
                    <a:pt x="878" y="74"/>
                  </a:lnTo>
                  <a:lnTo>
                    <a:pt x="999" y="50"/>
                  </a:lnTo>
                  <a:lnTo>
                    <a:pt x="1121" y="25"/>
                  </a:lnTo>
                  <a:lnTo>
                    <a:pt x="1267" y="1"/>
                  </a:lnTo>
                  <a:lnTo>
                    <a:pt x="1389" y="25"/>
                  </a:lnTo>
                  <a:lnTo>
                    <a:pt x="1511" y="50"/>
                  </a:lnTo>
                  <a:lnTo>
                    <a:pt x="1657" y="74"/>
                  </a:lnTo>
                  <a:lnTo>
                    <a:pt x="1925" y="196"/>
                  </a:lnTo>
                  <a:lnTo>
                    <a:pt x="2217" y="391"/>
                  </a:lnTo>
                  <a:lnTo>
                    <a:pt x="2509" y="659"/>
                  </a:lnTo>
                  <a:lnTo>
                    <a:pt x="2509" y="659"/>
                  </a:lnTo>
                  <a:lnTo>
                    <a:pt x="2607" y="780"/>
                  </a:lnTo>
                  <a:lnTo>
                    <a:pt x="2704" y="902"/>
                  </a:lnTo>
                  <a:lnTo>
                    <a:pt x="2899" y="1219"/>
                  </a:lnTo>
                  <a:lnTo>
                    <a:pt x="3045" y="1584"/>
                  </a:lnTo>
                  <a:lnTo>
                    <a:pt x="3167" y="1949"/>
                  </a:lnTo>
                  <a:lnTo>
                    <a:pt x="3264" y="2339"/>
                  </a:lnTo>
                  <a:lnTo>
                    <a:pt x="3313" y="2729"/>
                  </a:lnTo>
                  <a:lnTo>
                    <a:pt x="3386" y="3094"/>
                  </a:lnTo>
                  <a:lnTo>
                    <a:pt x="3410" y="3411"/>
                  </a:lnTo>
                  <a:lnTo>
                    <a:pt x="3410" y="3411"/>
                  </a:lnTo>
                  <a:lnTo>
                    <a:pt x="3094" y="3386"/>
                  </a:lnTo>
                  <a:lnTo>
                    <a:pt x="2729" y="3338"/>
                  </a:lnTo>
                  <a:lnTo>
                    <a:pt x="2339" y="3264"/>
                  </a:lnTo>
                  <a:lnTo>
                    <a:pt x="1949" y="3167"/>
                  </a:lnTo>
                  <a:lnTo>
                    <a:pt x="1584" y="3045"/>
                  </a:lnTo>
                  <a:lnTo>
                    <a:pt x="1218" y="2899"/>
                  </a:lnTo>
                  <a:lnTo>
                    <a:pt x="902" y="2704"/>
                  </a:lnTo>
                  <a:lnTo>
                    <a:pt x="780" y="2607"/>
                  </a:lnTo>
                  <a:lnTo>
                    <a:pt x="658" y="2509"/>
                  </a:lnTo>
                  <a:lnTo>
                    <a:pt x="658" y="2509"/>
                  </a:lnTo>
                  <a:lnTo>
                    <a:pt x="390" y="2217"/>
                  </a:lnTo>
                  <a:lnTo>
                    <a:pt x="196" y="1925"/>
                  </a:lnTo>
                  <a:lnTo>
                    <a:pt x="74" y="1657"/>
                  </a:lnTo>
                  <a:lnTo>
                    <a:pt x="49" y="1535"/>
                  </a:lnTo>
                  <a:lnTo>
                    <a:pt x="25" y="1389"/>
                  </a:lnTo>
                  <a:lnTo>
                    <a:pt x="1" y="1267"/>
                  </a:lnTo>
                  <a:lnTo>
                    <a:pt x="25" y="1121"/>
                  </a:lnTo>
                  <a:lnTo>
                    <a:pt x="49" y="999"/>
                  </a:lnTo>
                  <a:lnTo>
                    <a:pt x="74" y="878"/>
                  </a:lnTo>
                  <a:lnTo>
                    <a:pt x="123" y="756"/>
                  </a:lnTo>
                  <a:lnTo>
                    <a:pt x="196" y="634"/>
                  </a:lnTo>
                  <a:lnTo>
                    <a:pt x="390" y="391"/>
                  </a:lnTo>
                  <a:lnTo>
                    <a:pt x="390" y="39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0" name="Google Shape;880;p50"/>
            <p:cNvSpPr/>
            <p:nvPr/>
          </p:nvSpPr>
          <p:spPr>
            <a:xfrm>
              <a:off x="1979100" y="5219925"/>
              <a:ext cx="125450" cy="224700"/>
            </a:xfrm>
            <a:custGeom>
              <a:avLst/>
              <a:gdLst/>
              <a:ahLst/>
              <a:cxnLst/>
              <a:rect l="l" t="t" r="r" b="b"/>
              <a:pathLst>
                <a:path w="5018" h="8988" fill="none" extrusionOk="0">
                  <a:moveTo>
                    <a:pt x="0" y="0"/>
                  </a:moveTo>
                  <a:lnTo>
                    <a:pt x="0" y="8500"/>
                  </a:lnTo>
                  <a:lnTo>
                    <a:pt x="0" y="8500"/>
                  </a:lnTo>
                  <a:lnTo>
                    <a:pt x="25" y="8598"/>
                  </a:lnTo>
                  <a:lnTo>
                    <a:pt x="49" y="8695"/>
                  </a:lnTo>
                  <a:lnTo>
                    <a:pt x="98" y="8768"/>
                  </a:lnTo>
                  <a:lnTo>
                    <a:pt x="146" y="8841"/>
                  </a:lnTo>
                  <a:lnTo>
                    <a:pt x="219" y="8890"/>
                  </a:lnTo>
                  <a:lnTo>
                    <a:pt x="317" y="8938"/>
                  </a:lnTo>
                  <a:lnTo>
                    <a:pt x="390" y="8963"/>
                  </a:lnTo>
                  <a:lnTo>
                    <a:pt x="487" y="8987"/>
                  </a:lnTo>
                  <a:lnTo>
                    <a:pt x="5017" y="8987"/>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1" name="Google Shape;881;p50"/>
            <p:cNvSpPr/>
            <p:nvPr/>
          </p:nvSpPr>
          <p:spPr>
            <a:xfrm>
              <a:off x="2178800" y="5219925"/>
              <a:ext cx="125450" cy="224700"/>
            </a:xfrm>
            <a:custGeom>
              <a:avLst/>
              <a:gdLst/>
              <a:ahLst/>
              <a:cxnLst/>
              <a:rect l="l" t="t" r="r" b="b"/>
              <a:pathLst>
                <a:path w="5018" h="8988" fill="none" extrusionOk="0">
                  <a:moveTo>
                    <a:pt x="1" y="8987"/>
                  </a:moveTo>
                  <a:lnTo>
                    <a:pt x="4531" y="8987"/>
                  </a:lnTo>
                  <a:lnTo>
                    <a:pt x="4531" y="8987"/>
                  </a:lnTo>
                  <a:lnTo>
                    <a:pt x="4628" y="8963"/>
                  </a:lnTo>
                  <a:lnTo>
                    <a:pt x="4701" y="8938"/>
                  </a:lnTo>
                  <a:lnTo>
                    <a:pt x="4799" y="8890"/>
                  </a:lnTo>
                  <a:lnTo>
                    <a:pt x="4872" y="8841"/>
                  </a:lnTo>
                  <a:lnTo>
                    <a:pt x="4920" y="8768"/>
                  </a:lnTo>
                  <a:lnTo>
                    <a:pt x="4969" y="8695"/>
                  </a:lnTo>
                  <a:lnTo>
                    <a:pt x="4993" y="8598"/>
                  </a:lnTo>
                  <a:lnTo>
                    <a:pt x="5018" y="8500"/>
                  </a:lnTo>
                  <a:lnTo>
                    <a:pt x="5018"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82" name="Google Shape;882;p50"/>
          <p:cNvGrpSpPr/>
          <p:nvPr/>
        </p:nvGrpSpPr>
        <p:grpSpPr>
          <a:xfrm>
            <a:off x="2395172" y="4328840"/>
            <a:ext cx="351077" cy="360806"/>
            <a:chOff x="2605025" y="4998300"/>
            <a:chExt cx="417700" cy="429275"/>
          </a:xfrm>
        </p:grpSpPr>
        <p:sp>
          <p:nvSpPr>
            <p:cNvPr id="883" name="Google Shape;883;p50"/>
            <p:cNvSpPr/>
            <p:nvPr/>
          </p:nvSpPr>
          <p:spPr>
            <a:xfrm>
              <a:off x="2819350" y="5216875"/>
              <a:ext cx="202150" cy="210700"/>
            </a:xfrm>
            <a:custGeom>
              <a:avLst/>
              <a:gdLst/>
              <a:ahLst/>
              <a:cxnLst/>
              <a:rect l="l" t="t" r="r" b="b"/>
              <a:pathLst>
                <a:path w="8086" h="8428" fill="none" extrusionOk="0">
                  <a:moveTo>
                    <a:pt x="0" y="1851"/>
                  </a:moveTo>
                  <a:lnTo>
                    <a:pt x="5797" y="8135"/>
                  </a:lnTo>
                  <a:lnTo>
                    <a:pt x="5797" y="8135"/>
                  </a:lnTo>
                  <a:lnTo>
                    <a:pt x="5943" y="8257"/>
                  </a:lnTo>
                  <a:lnTo>
                    <a:pt x="6113" y="8354"/>
                  </a:lnTo>
                  <a:lnTo>
                    <a:pt x="6284" y="8403"/>
                  </a:lnTo>
                  <a:lnTo>
                    <a:pt x="6478" y="8427"/>
                  </a:lnTo>
                  <a:lnTo>
                    <a:pt x="6649" y="8403"/>
                  </a:lnTo>
                  <a:lnTo>
                    <a:pt x="6819" y="8354"/>
                  </a:lnTo>
                  <a:lnTo>
                    <a:pt x="6990" y="8257"/>
                  </a:lnTo>
                  <a:lnTo>
                    <a:pt x="7136" y="8135"/>
                  </a:lnTo>
                  <a:lnTo>
                    <a:pt x="7818" y="7453"/>
                  </a:lnTo>
                  <a:lnTo>
                    <a:pt x="7818" y="7453"/>
                  </a:lnTo>
                  <a:lnTo>
                    <a:pt x="7940" y="7307"/>
                  </a:lnTo>
                  <a:lnTo>
                    <a:pt x="8037" y="7136"/>
                  </a:lnTo>
                  <a:lnTo>
                    <a:pt x="8086" y="6966"/>
                  </a:lnTo>
                  <a:lnTo>
                    <a:pt x="8086" y="6795"/>
                  </a:lnTo>
                  <a:lnTo>
                    <a:pt x="8086" y="6601"/>
                  </a:lnTo>
                  <a:lnTo>
                    <a:pt x="8037" y="6430"/>
                  </a:lnTo>
                  <a:lnTo>
                    <a:pt x="7940" y="6260"/>
                  </a:lnTo>
                  <a:lnTo>
                    <a:pt x="7818" y="6114"/>
                  </a:lnTo>
                  <a:lnTo>
                    <a:pt x="1705"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4" name="Google Shape;884;p50"/>
            <p:cNvSpPr/>
            <p:nvPr/>
          </p:nvSpPr>
          <p:spPr>
            <a:xfrm>
              <a:off x="2606225" y="4998300"/>
              <a:ext cx="203400" cy="207650"/>
            </a:xfrm>
            <a:custGeom>
              <a:avLst/>
              <a:gdLst/>
              <a:ahLst/>
              <a:cxnLst/>
              <a:rect l="l" t="t" r="r" b="b"/>
              <a:pathLst>
                <a:path w="8136" h="8306" fill="none" extrusionOk="0">
                  <a:moveTo>
                    <a:pt x="8135" y="6649"/>
                  </a:moveTo>
                  <a:lnTo>
                    <a:pt x="4433" y="2947"/>
                  </a:lnTo>
                  <a:lnTo>
                    <a:pt x="1730" y="244"/>
                  </a:lnTo>
                  <a:lnTo>
                    <a:pt x="1730" y="244"/>
                  </a:lnTo>
                  <a:lnTo>
                    <a:pt x="1584" y="122"/>
                  </a:lnTo>
                  <a:lnTo>
                    <a:pt x="1413" y="49"/>
                  </a:lnTo>
                  <a:lnTo>
                    <a:pt x="1243" y="0"/>
                  </a:lnTo>
                  <a:lnTo>
                    <a:pt x="1048" y="0"/>
                  </a:lnTo>
                  <a:lnTo>
                    <a:pt x="878" y="0"/>
                  </a:lnTo>
                  <a:lnTo>
                    <a:pt x="683" y="49"/>
                  </a:lnTo>
                  <a:lnTo>
                    <a:pt x="512" y="122"/>
                  </a:lnTo>
                  <a:lnTo>
                    <a:pt x="390" y="244"/>
                  </a:lnTo>
                  <a:lnTo>
                    <a:pt x="390" y="244"/>
                  </a:lnTo>
                  <a:lnTo>
                    <a:pt x="269" y="365"/>
                  </a:lnTo>
                  <a:lnTo>
                    <a:pt x="171" y="511"/>
                  </a:lnTo>
                  <a:lnTo>
                    <a:pt x="98" y="682"/>
                  </a:lnTo>
                  <a:lnTo>
                    <a:pt x="50" y="852"/>
                  </a:lnTo>
                  <a:lnTo>
                    <a:pt x="1" y="1023"/>
                  </a:lnTo>
                  <a:lnTo>
                    <a:pt x="1" y="1218"/>
                  </a:lnTo>
                  <a:lnTo>
                    <a:pt x="1" y="1413"/>
                  </a:lnTo>
                  <a:lnTo>
                    <a:pt x="1" y="1607"/>
                  </a:lnTo>
                  <a:lnTo>
                    <a:pt x="74" y="2021"/>
                  </a:lnTo>
                  <a:lnTo>
                    <a:pt x="220" y="2484"/>
                  </a:lnTo>
                  <a:lnTo>
                    <a:pt x="390" y="2923"/>
                  </a:lnTo>
                  <a:lnTo>
                    <a:pt x="610" y="3385"/>
                  </a:lnTo>
                  <a:lnTo>
                    <a:pt x="853" y="3872"/>
                  </a:lnTo>
                  <a:lnTo>
                    <a:pt x="1121" y="4311"/>
                  </a:lnTo>
                  <a:lnTo>
                    <a:pt x="1413" y="4774"/>
                  </a:lnTo>
                  <a:lnTo>
                    <a:pt x="1706" y="5188"/>
                  </a:lnTo>
                  <a:lnTo>
                    <a:pt x="1998" y="5577"/>
                  </a:lnTo>
                  <a:lnTo>
                    <a:pt x="2290" y="5943"/>
                  </a:lnTo>
                  <a:lnTo>
                    <a:pt x="2582" y="6284"/>
                  </a:lnTo>
                  <a:lnTo>
                    <a:pt x="2850" y="6551"/>
                  </a:lnTo>
                  <a:lnTo>
                    <a:pt x="2850" y="6551"/>
                  </a:lnTo>
                  <a:lnTo>
                    <a:pt x="3070" y="6771"/>
                  </a:lnTo>
                  <a:lnTo>
                    <a:pt x="3313" y="6966"/>
                  </a:lnTo>
                  <a:lnTo>
                    <a:pt x="3557" y="7136"/>
                  </a:lnTo>
                  <a:lnTo>
                    <a:pt x="3800" y="7307"/>
                  </a:lnTo>
                  <a:lnTo>
                    <a:pt x="4312" y="7599"/>
                  </a:lnTo>
                  <a:lnTo>
                    <a:pt x="4823" y="7818"/>
                  </a:lnTo>
                  <a:lnTo>
                    <a:pt x="5310" y="8013"/>
                  </a:lnTo>
                  <a:lnTo>
                    <a:pt x="5724" y="8159"/>
                  </a:lnTo>
                  <a:lnTo>
                    <a:pt x="6333" y="8305"/>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5" name="Google Shape;885;p50"/>
            <p:cNvSpPr/>
            <p:nvPr/>
          </p:nvSpPr>
          <p:spPr>
            <a:xfrm>
              <a:off x="2605025" y="5003775"/>
              <a:ext cx="417700" cy="417700"/>
            </a:xfrm>
            <a:custGeom>
              <a:avLst/>
              <a:gdLst/>
              <a:ahLst/>
              <a:cxnLst/>
              <a:rect l="l" t="t" r="r" b="b"/>
              <a:pathLst>
                <a:path w="16708" h="16708" fill="none" extrusionOk="0">
                  <a:moveTo>
                    <a:pt x="13931" y="6820"/>
                  </a:moveTo>
                  <a:lnTo>
                    <a:pt x="13931" y="6820"/>
                  </a:lnTo>
                  <a:lnTo>
                    <a:pt x="14126" y="6625"/>
                  </a:lnTo>
                  <a:lnTo>
                    <a:pt x="14345" y="6357"/>
                  </a:lnTo>
                  <a:lnTo>
                    <a:pt x="14784" y="5797"/>
                  </a:lnTo>
                  <a:lnTo>
                    <a:pt x="15246" y="5139"/>
                  </a:lnTo>
                  <a:lnTo>
                    <a:pt x="15685" y="4482"/>
                  </a:lnTo>
                  <a:lnTo>
                    <a:pt x="16367" y="3386"/>
                  </a:lnTo>
                  <a:lnTo>
                    <a:pt x="16659" y="2923"/>
                  </a:lnTo>
                  <a:lnTo>
                    <a:pt x="16659" y="2923"/>
                  </a:lnTo>
                  <a:lnTo>
                    <a:pt x="16708" y="2825"/>
                  </a:lnTo>
                  <a:lnTo>
                    <a:pt x="16708" y="2728"/>
                  </a:lnTo>
                  <a:lnTo>
                    <a:pt x="16708" y="2655"/>
                  </a:lnTo>
                  <a:lnTo>
                    <a:pt x="16659" y="2582"/>
                  </a:lnTo>
                  <a:lnTo>
                    <a:pt x="16659" y="2582"/>
                  </a:lnTo>
                  <a:lnTo>
                    <a:pt x="16586" y="2533"/>
                  </a:lnTo>
                  <a:lnTo>
                    <a:pt x="16488" y="2533"/>
                  </a:lnTo>
                  <a:lnTo>
                    <a:pt x="16415" y="2533"/>
                  </a:lnTo>
                  <a:lnTo>
                    <a:pt x="16318" y="2582"/>
                  </a:lnTo>
                  <a:lnTo>
                    <a:pt x="13615" y="4944"/>
                  </a:lnTo>
                  <a:lnTo>
                    <a:pt x="13615" y="4944"/>
                  </a:lnTo>
                  <a:lnTo>
                    <a:pt x="13541" y="4993"/>
                  </a:lnTo>
                  <a:lnTo>
                    <a:pt x="13420" y="4993"/>
                  </a:lnTo>
                  <a:lnTo>
                    <a:pt x="13322" y="4969"/>
                  </a:lnTo>
                  <a:lnTo>
                    <a:pt x="13200" y="4871"/>
                  </a:lnTo>
                  <a:lnTo>
                    <a:pt x="13200" y="4871"/>
                  </a:lnTo>
                  <a:lnTo>
                    <a:pt x="13103" y="4749"/>
                  </a:lnTo>
                  <a:lnTo>
                    <a:pt x="13054" y="4628"/>
                  </a:lnTo>
                  <a:lnTo>
                    <a:pt x="13054" y="4530"/>
                  </a:lnTo>
                  <a:lnTo>
                    <a:pt x="13103" y="4433"/>
                  </a:lnTo>
                  <a:lnTo>
                    <a:pt x="13103" y="4433"/>
                  </a:lnTo>
                  <a:lnTo>
                    <a:pt x="15563" y="1486"/>
                  </a:lnTo>
                  <a:lnTo>
                    <a:pt x="15563" y="1486"/>
                  </a:lnTo>
                  <a:lnTo>
                    <a:pt x="15612" y="1388"/>
                  </a:lnTo>
                  <a:lnTo>
                    <a:pt x="15612" y="1315"/>
                  </a:lnTo>
                  <a:lnTo>
                    <a:pt x="15612" y="1218"/>
                  </a:lnTo>
                  <a:lnTo>
                    <a:pt x="15563" y="1145"/>
                  </a:lnTo>
                  <a:lnTo>
                    <a:pt x="15563" y="1145"/>
                  </a:lnTo>
                  <a:lnTo>
                    <a:pt x="15490" y="1096"/>
                  </a:lnTo>
                  <a:lnTo>
                    <a:pt x="15392" y="1096"/>
                  </a:lnTo>
                  <a:lnTo>
                    <a:pt x="15319" y="1096"/>
                  </a:lnTo>
                  <a:lnTo>
                    <a:pt x="15222" y="1145"/>
                  </a:lnTo>
                  <a:lnTo>
                    <a:pt x="15222" y="1145"/>
                  </a:lnTo>
                  <a:lnTo>
                    <a:pt x="12275" y="3605"/>
                  </a:lnTo>
                  <a:lnTo>
                    <a:pt x="12275" y="3605"/>
                  </a:lnTo>
                  <a:lnTo>
                    <a:pt x="12178" y="3653"/>
                  </a:lnTo>
                  <a:lnTo>
                    <a:pt x="12080" y="3653"/>
                  </a:lnTo>
                  <a:lnTo>
                    <a:pt x="11958" y="3605"/>
                  </a:lnTo>
                  <a:lnTo>
                    <a:pt x="11861" y="3507"/>
                  </a:lnTo>
                  <a:lnTo>
                    <a:pt x="11861" y="3507"/>
                  </a:lnTo>
                  <a:lnTo>
                    <a:pt x="11764" y="3386"/>
                  </a:lnTo>
                  <a:lnTo>
                    <a:pt x="11715" y="3288"/>
                  </a:lnTo>
                  <a:lnTo>
                    <a:pt x="11715" y="3166"/>
                  </a:lnTo>
                  <a:lnTo>
                    <a:pt x="11764" y="3093"/>
                  </a:lnTo>
                  <a:lnTo>
                    <a:pt x="14126" y="390"/>
                  </a:lnTo>
                  <a:lnTo>
                    <a:pt x="14126" y="390"/>
                  </a:lnTo>
                  <a:lnTo>
                    <a:pt x="14175" y="292"/>
                  </a:lnTo>
                  <a:lnTo>
                    <a:pt x="14175" y="219"/>
                  </a:lnTo>
                  <a:lnTo>
                    <a:pt x="14175" y="122"/>
                  </a:lnTo>
                  <a:lnTo>
                    <a:pt x="14126" y="49"/>
                  </a:lnTo>
                  <a:lnTo>
                    <a:pt x="14126" y="49"/>
                  </a:lnTo>
                  <a:lnTo>
                    <a:pt x="14053" y="0"/>
                  </a:lnTo>
                  <a:lnTo>
                    <a:pt x="13980" y="0"/>
                  </a:lnTo>
                  <a:lnTo>
                    <a:pt x="13882" y="0"/>
                  </a:lnTo>
                  <a:lnTo>
                    <a:pt x="13785" y="49"/>
                  </a:lnTo>
                  <a:lnTo>
                    <a:pt x="13785" y="49"/>
                  </a:lnTo>
                  <a:lnTo>
                    <a:pt x="13322" y="341"/>
                  </a:lnTo>
                  <a:lnTo>
                    <a:pt x="12226" y="1023"/>
                  </a:lnTo>
                  <a:lnTo>
                    <a:pt x="11569" y="1462"/>
                  </a:lnTo>
                  <a:lnTo>
                    <a:pt x="10911" y="1924"/>
                  </a:lnTo>
                  <a:lnTo>
                    <a:pt x="10351" y="2363"/>
                  </a:lnTo>
                  <a:lnTo>
                    <a:pt x="10083" y="2582"/>
                  </a:lnTo>
                  <a:lnTo>
                    <a:pt x="9888" y="2777"/>
                  </a:lnTo>
                  <a:lnTo>
                    <a:pt x="9888" y="2777"/>
                  </a:lnTo>
                  <a:lnTo>
                    <a:pt x="9766" y="2898"/>
                  </a:lnTo>
                  <a:lnTo>
                    <a:pt x="9669" y="3045"/>
                  </a:lnTo>
                  <a:lnTo>
                    <a:pt x="9572" y="3215"/>
                  </a:lnTo>
                  <a:lnTo>
                    <a:pt x="9499" y="3410"/>
                  </a:lnTo>
                  <a:lnTo>
                    <a:pt x="9377" y="3824"/>
                  </a:lnTo>
                  <a:lnTo>
                    <a:pt x="9304" y="4262"/>
                  </a:lnTo>
                  <a:lnTo>
                    <a:pt x="9255" y="4701"/>
                  </a:lnTo>
                  <a:lnTo>
                    <a:pt x="9279" y="5163"/>
                  </a:lnTo>
                  <a:lnTo>
                    <a:pt x="9328" y="5577"/>
                  </a:lnTo>
                  <a:lnTo>
                    <a:pt x="9352" y="5772"/>
                  </a:lnTo>
                  <a:lnTo>
                    <a:pt x="9425" y="5943"/>
                  </a:lnTo>
                  <a:lnTo>
                    <a:pt x="268" y="14418"/>
                  </a:lnTo>
                  <a:lnTo>
                    <a:pt x="268" y="14418"/>
                  </a:lnTo>
                  <a:lnTo>
                    <a:pt x="146" y="14564"/>
                  </a:lnTo>
                  <a:lnTo>
                    <a:pt x="73" y="14735"/>
                  </a:lnTo>
                  <a:lnTo>
                    <a:pt x="0" y="14905"/>
                  </a:lnTo>
                  <a:lnTo>
                    <a:pt x="0" y="15076"/>
                  </a:lnTo>
                  <a:lnTo>
                    <a:pt x="0" y="15271"/>
                  </a:lnTo>
                  <a:lnTo>
                    <a:pt x="73" y="15441"/>
                  </a:lnTo>
                  <a:lnTo>
                    <a:pt x="146" y="15612"/>
                  </a:lnTo>
                  <a:lnTo>
                    <a:pt x="268" y="15758"/>
                  </a:lnTo>
                  <a:lnTo>
                    <a:pt x="950" y="16440"/>
                  </a:lnTo>
                  <a:lnTo>
                    <a:pt x="950" y="16440"/>
                  </a:lnTo>
                  <a:lnTo>
                    <a:pt x="1096" y="16562"/>
                  </a:lnTo>
                  <a:lnTo>
                    <a:pt x="1267" y="16635"/>
                  </a:lnTo>
                  <a:lnTo>
                    <a:pt x="1437" y="16708"/>
                  </a:lnTo>
                  <a:lnTo>
                    <a:pt x="1632" y="16708"/>
                  </a:lnTo>
                  <a:lnTo>
                    <a:pt x="1802" y="16708"/>
                  </a:lnTo>
                  <a:lnTo>
                    <a:pt x="1973" y="16635"/>
                  </a:lnTo>
                  <a:lnTo>
                    <a:pt x="2143" y="16562"/>
                  </a:lnTo>
                  <a:lnTo>
                    <a:pt x="2289" y="16440"/>
                  </a:lnTo>
                  <a:lnTo>
                    <a:pt x="10765" y="7282"/>
                  </a:lnTo>
                  <a:lnTo>
                    <a:pt x="10765" y="7282"/>
                  </a:lnTo>
                  <a:lnTo>
                    <a:pt x="11130" y="7380"/>
                  </a:lnTo>
                  <a:lnTo>
                    <a:pt x="11544" y="7428"/>
                  </a:lnTo>
                  <a:lnTo>
                    <a:pt x="12007" y="7453"/>
                  </a:lnTo>
                  <a:lnTo>
                    <a:pt x="12445" y="7404"/>
                  </a:lnTo>
                  <a:lnTo>
                    <a:pt x="12884" y="7331"/>
                  </a:lnTo>
                  <a:lnTo>
                    <a:pt x="13298" y="7209"/>
                  </a:lnTo>
                  <a:lnTo>
                    <a:pt x="13493" y="7136"/>
                  </a:lnTo>
                  <a:lnTo>
                    <a:pt x="13663" y="7039"/>
                  </a:lnTo>
                  <a:lnTo>
                    <a:pt x="13809" y="6941"/>
                  </a:lnTo>
                  <a:lnTo>
                    <a:pt x="13931" y="6820"/>
                  </a:lnTo>
                  <a:lnTo>
                    <a:pt x="13931" y="6820"/>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86" name="Google Shape;886;p50"/>
          <p:cNvGrpSpPr/>
          <p:nvPr/>
        </p:nvGrpSpPr>
        <p:grpSpPr>
          <a:xfrm>
            <a:off x="2925864" y="4331908"/>
            <a:ext cx="419662" cy="349543"/>
            <a:chOff x="3236425" y="5001950"/>
            <a:chExt cx="499300" cy="415875"/>
          </a:xfrm>
        </p:grpSpPr>
        <p:sp>
          <p:nvSpPr>
            <p:cNvPr id="887" name="Google Shape;887;p50"/>
            <p:cNvSpPr/>
            <p:nvPr/>
          </p:nvSpPr>
          <p:spPr>
            <a:xfrm>
              <a:off x="3236425" y="5309425"/>
              <a:ext cx="499300" cy="108400"/>
            </a:xfrm>
            <a:custGeom>
              <a:avLst/>
              <a:gdLst/>
              <a:ahLst/>
              <a:cxnLst/>
              <a:rect l="l" t="t" r="r" b="b"/>
              <a:pathLst>
                <a:path w="19972" h="4336" fill="none" extrusionOk="0">
                  <a:moveTo>
                    <a:pt x="19533" y="0"/>
                  </a:moveTo>
                  <a:lnTo>
                    <a:pt x="439" y="0"/>
                  </a:lnTo>
                  <a:lnTo>
                    <a:pt x="439" y="0"/>
                  </a:lnTo>
                  <a:lnTo>
                    <a:pt x="365" y="0"/>
                  </a:lnTo>
                  <a:lnTo>
                    <a:pt x="268" y="25"/>
                  </a:lnTo>
                  <a:lnTo>
                    <a:pt x="195" y="73"/>
                  </a:lnTo>
                  <a:lnTo>
                    <a:pt x="122" y="122"/>
                  </a:lnTo>
                  <a:lnTo>
                    <a:pt x="73" y="195"/>
                  </a:lnTo>
                  <a:lnTo>
                    <a:pt x="49" y="268"/>
                  </a:lnTo>
                  <a:lnTo>
                    <a:pt x="25" y="341"/>
                  </a:lnTo>
                  <a:lnTo>
                    <a:pt x="0" y="439"/>
                  </a:lnTo>
                  <a:lnTo>
                    <a:pt x="0" y="439"/>
                  </a:lnTo>
                  <a:lnTo>
                    <a:pt x="25" y="512"/>
                  </a:lnTo>
                  <a:lnTo>
                    <a:pt x="49" y="585"/>
                  </a:lnTo>
                  <a:lnTo>
                    <a:pt x="73" y="658"/>
                  </a:lnTo>
                  <a:lnTo>
                    <a:pt x="122" y="731"/>
                  </a:lnTo>
                  <a:lnTo>
                    <a:pt x="195" y="780"/>
                  </a:lnTo>
                  <a:lnTo>
                    <a:pt x="268" y="828"/>
                  </a:lnTo>
                  <a:lnTo>
                    <a:pt x="365" y="853"/>
                  </a:lnTo>
                  <a:lnTo>
                    <a:pt x="439" y="853"/>
                  </a:lnTo>
                  <a:lnTo>
                    <a:pt x="439" y="853"/>
                  </a:lnTo>
                  <a:lnTo>
                    <a:pt x="487" y="877"/>
                  </a:lnTo>
                  <a:lnTo>
                    <a:pt x="560" y="902"/>
                  </a:lnTo>
                  <a:lnTo>
                    <a:pt x="706" y="1048"/>
                  </a:lnTo>
                  <a:lnTo>
                    <a:pt x="853" y="1242"/>
                  </a:lnTo>
                  <a:lnTo>
                    <a:pt x="1023" y="1486"/>
                  </a:lnTo>
                  <a:lnTo>
                    <a:pt x="1340" y="2022"/>
                  </a:lnTo>
                  <a:lnTo>
                    <a:pt x="1632" y="2509"/>
                  </a:lnTo>
                  <a:lnTo>
                    <a:pt x="1632" y="2509"/>
                  </a:lnTo>
                  <a:lnTo>
                    <a:pt x="1900" y="2996"/>
                  </a:lnTo>
                  <a:lnTo>
                    <a:pt x="2168" y="3459"/>
                  </a:lnTo>
                  <a:lnTo>
                    <a:pt x="2460" y="3873"/>
                  </a:lnTo>
                  <a:lnTo>
                    <a:pt x="2582" y="4043"/>
                  </a:lnTo>
                  <a:lnTo>
                    <a:pt x="2728" y="4214"/>
                  </a:lnTo>
                  <a:lnTo>
                    <a:pt x="2728" y="4214"/>
                  </a:lnTo>
                  <a:lnTo>
                    <a:pt x="2801" y="4263"/>
                  </a:lnTo>
                  <a:lnTo>
                    <a:pt x="2874" y="4287"/>
                  </a:lnTo>
                  <a:lnTo>
                    <a:pt x="2971" y="4311"/>
                  </a:lnTo>
                  <a:lnTo>
                    <a:pt x="3045" y="4336"/>
                  </a:lnTo>
                  <a:lnTo>
                    <a:pt x="16927" y="4336"/>
                  </a:lnTo>
                  <a:lnTo>
                    <a:pt x="16927" y="4336"/>
                  </a:lnTo>
                  <a:lnTo>
                    <a:pt x="17000" y="4311"/>
                  </a:lnTo>
                  <a:lnTo>
                    <a:pt x="17097" y="4287"/>
                  </a:lnTo>
                  <a:lnTo>
                    <a:pt x="17170" y="4263"/>
                  </a:lnTo>
                  <a:lnTo>
                    <a:pt x="17243" y="4214"/>
                  </a:lnTo>
                  <a:lnTo>
                    <a:pt x="17243" y="4214"/>
                  </a:lnTo>
                  <a:lnTo>
                    <a:pt x="17390" y="4043"/>
                  </a:lnTo>
                  <a:lnTo>
                    <a:pt x="17511" y="3873"/>
                  </a:lnTo>
                  <a:lnTo>
                    <a:pt x="17804" y="3459"/>
                  </a:lnTo>
                  <a:lnTo>
                    <a:pt x="18072" y="2996"/>
                  </a:lnTo>
                  <a:lnTo>
                    <a:pt x="18339" y="2509"/>
                  </a:lnTo>
                  <a:lnTo>
                    <a:pt x="18339" y="2509"/>
                  </a:lnTo>
                  <a:lnTo>
                    <a:pt x="18632" y="2022"/>
                  </a:lnTo>
                  <a:lnTo>
                    <a:pt x="18948" y="1486"/>
                  </a:lnTo>
                  <a:lnTo>
                    <a:pt x="19119" y="1242"/>
                  </a:lnTo>
                  <a:lnTo>
                    <a:pt x="19265" y="1048"/>
                  </a:lnTo>
                  <a:lnTo>
                    <a:pt x="19411" y="902"/>
                  </a:lnTo>
                  <a:lnTo>
                    <a:pt x="19484" y="877"/>
                  </a:lnTo>
                  <a:lnTo>
                    <a:pt x="19533" y="853"/>
                  </a:lnTo>
                  <a:lnTo>
                    <a:pt x="19533" y="853"/>
                  </a:lnTo>
                  <a:lnTo>
                    <a:pt x="19606" y="853"/>
                  </a:lnTo>
                  <a:lnTo>
                    <a:pt x="19703" y="828"/>
                  </a:lnTo>
                  <a:lnTo>
                    <a:pt x="19776" y="780"/>
                  </a:lnTo>
                  <a:lnTo>
                    <a:pt x="19849" y="731"/>
                  </a:lnTo>
                  <a:lnTo>
                    <a:pt x="19898" y="658"/>
                  </a:lnTo>
                  <a:lnTo>
                    <a:pt x="19922" y="585"/>
                  </a:lnTo>
                  <a:lnTo>
                    <a:pt x="19947" y="512"/>
                  </a:lnTo>
                  <a:lnTo>
                    <a:pt x="19971" y="439"/>
                  </a:lnTo>
                  <a:lnTo>
                    <a:pt x="19971" y="439"/>
                  </a:lnTo>
                  <a:lnTo>
                    <a:pt x="19947" y="341"/>
                  </a:lnTo>
                  <a:lnTo>
                    <a:pt x="19922" y="268"/>
                  </a:lnTo>
                  <a:lnTo>
                    <a:pt x="19898" y="195"/>
                  </a:lnTo>
                  <a:lnTo>
                    <a:pt x="19825" y="122"/>
                  </a:lnTo>
                  <a:lnTo>
                    <a:pt x="19776" y="73"/>
                  </a:lnTo>
                  <a:lnTo>
                    <a:pt x="19703" y="25"/>
                  </a:lnTo>
                  <a:lnTo>
                    <a:pt x="19606" y="0"/>
                  </a:lnTo>
                  <a:lnTo>
                    <a:pt x="19533" y="0"/>
                  </a:lnTo>
                  <a:lnTo>
                    <a:pt x="19533"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8" name="Google Shape;888;p50"/>
            <p:cNvSpPr/>
            <p:nvPr/>
          </p:nvSpPr>
          <p:spPr>
            <a:xfrm>
              <a:off x="3294875" y="5330725"/>
              <a:ext cx="382400" cy="25"/>
            </a:xfrm>
            <a:custGeom>
              <a:avLst/>
              <a:gdLst/>
              <a:ahLst/>
              <a:cxnLst/>
              <a:rect l="l" t="t" r="r" b="b"/>
              <a:pathLst>
                <a:path w="15296" h="1" fill="none" extrusionOk="0">
                  <a:moveTo>
                    <a:pt x="0" y="1"/>
                  </a:moveTo>
                  <a:lnTo>
                    <a:pt x="15295"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9" name="Google Shape;889;p50"/>
            <p:cNvSpPr/>
            <p:nvPr/>
          </p:nvSpPr>
          <p:spPr>
            <a:xfrm>
              <a:off x="3280250" y="5162675"/>
              <a:ext cx="411625" cy="140075"/>
            </a:xfrm>
            <a:custGeom>
              <a:avLst/>
              <a:gdLst/>
              <a:ahLst/>
              <a:cxnLst/>
              <a:rect l="l" t="t" r="r" b="b"/>
              <a:pathLst>
                <a:path w="16465" h="5603" fill="none" extrusionOk="0">
                  <a:moveTo>
                    <a:pt x="16465" y="5602"/>
                  </a:moveTo>
                  <a:lnTo>
                    <a:pt x="16465" y="5602"/>
                  </a:lnTo>
                  <a:lnTo>
                    <a:pt x="16392" y="5408"/>
                  </a:lnTo>
                  <a:lnTo>
                    <a:pt x="16294" y="5237"/>
                  </a:lnTo>
                  <a:lnTo>
                    <a:pt x="16075" y="4921"/>
                  </a:lnTo>
                  <a:lnTo>
                    <a:pt x="15807" y="4628"/>
                  </a:lnTo>
                  <a:lnTo>
                    <a:pt x="15490" y="4385"/>
                  </a:lnTo>
                  <a:lnTo>
                    <a:pt x="15320" y="4287"/>
                  </a:lnTo>
                  <a:lnTo>
                    <a:pt x="15149" y="4190"/>
                  </a:lnTo>
                  <a:lnTo>
                    <a:pt x="14979" y="4092"/>
                  </a:lnTo>
                  <a:lnTo>
                    <a:pt x="14784" y="4044"/>
                  </a:lnTo>
                  <a:lnTo>
                    <a:pt x="14589" y="3971"/>
                  </a:lnTo>
                  <a:lnTo>
                    <a:pt x="14394" y="3946"/>
                  </a:lnTo>
                  <a:lnTo>
                    <a:pt x="14175" y="3922"/>
                  </a:lnTo>
                  <a:lnTo>
                    <a:pt x="13980" y="3898"/>
                  </a:lnTo>
                  <a:lnTo>
                    <a:pt x="13980" y="3898"/>
                  </a:lnTo>
                  <a:lnTo>
                    <a:pt x="13737" y="3922"/>
                  </a:lnTo>
                  <a:lnTo>
                    <a:pt x="13518" y="3946"/>
                  </a:lnTo>
                  <a:lnTo>
                    <a:pt x="13518" y="3946"/>
                  </a:lnTo>
                  <a:lnTo>
                    <a:pt x="13420" y="3532"/>
                  </a:lnTo>
                  <a:lnTo>
                    <a:pt x="13299" y="3143"/>
                  </a:lnTo>
                  <a:lnTo>
                    <a:pt x="13128" y="2753"/>
                  </a:lnTo>
                  <a:lnTo>
                    <a:pt x="12933" y="2388"/>
                  </a:lnTo>
                  <a:lnTo>
                    <a:pt x="12714" y="2047"/>
                  </a:lnTo>
                  <a:lnTo>
                    <a:pt x="12470" y="1706"/>
                  </a:lnTo>
                  <a:lnTo>
                    <a:pt x="12178" y="1413"/>
                  </a:lnTo>
                  <a:lnTo>
                    <a:pt x="11886" y="1121"/>
                  </a:lnTo>
                  <a:lnTo>
                    <a:pt x="11545" y="878"/>
                  </a:lnTo>
                  <a:lnTo>
                    <a:pt x="11204" y="658"/>
                  </a:lnTo>
                  <a:lnTo>
                    <a:pt x="10839" y="464"/>
                  </a:lnTo>
                  <a:lnTo>
                    <a:pt x="10449" y="293"/>
                  </a:lnTo>
                  <a:lnTo>
                    <a:pt x="10059" y="171"/>
                  </a:lnTo>
                  <a:lnTo>
                    <a:pt x="9645" y="74"/>
                  </a:lnTo>
                  <a:lnTo>
                    <a:pt x="9207" y="25"/>
                  </a:lnTo>
                  <a:lnTo>
                    <a:pt x="8768" y="1"/>
                  </a:lnTo>
                  <a:lnTo>
                    <a:pt x="8768" y="1"/>
                  </a:lnTo>
                  <a:lnTo>
                    <a:pt x="8452" y="1"/>
                  </a:lnTo>
                  <a:lnTo>
                    <a:pt x="8135" y="50"/>
                  </a:lnTo>
                  <a:lnTo>
                    <a:pt x="7819" y="98"/>
                  </a:lnTo>
                  <a:lnTo>
                    <a:pt x="7502" y="171"/>
                  </a:lnTo>
                  <a:lnTo>
                    <a:pt x="7210" y="269"/>
                  </a:lnTo>
                  <a:lnTo>
                    <a:pt x="6918" y="366"/>
                  </a:lnTo>
                  <a:lnTo>
                    <a:pt x="6625" y="512"/>
                  </a:lnTo>
                  <a:lnTo>
                    <a:pt x="6357" y="658"/>
                  </a:lnTo>
                  <a:lnTo>
                    <a:pt x="6089" y="805"/>
                  </a:lnTo>
                  <a:lnTo>
                    <a:pt x="5846" y="999"/>
                  </a:lnTo>
                  <a:lnTo>
                    <a:pt x="5602" y="1170"/>
                  </a:lnTo>
                  <a:lnTo>
                    <a:pt x="5383" y="1389"/>
                  </a:lnTo>
                  <a:lnTo>
                    <a:pt x="5188" y="1608"/>
                  </a:lnTo>
                  <a:lnTo>
                    <a:pt x="4993" y="1852"/>
                  </a:lnTo>
                  <a:lnTo>
                    <a:pt x="4799" y="2095"/>
                  </a:lnTo>
                  <a:lnTo>
                    <a:pt x="4628" y="2363"/>
                  </a:lnTo>
                  <a:lnTo>
                    <a:pt x="4628" y="2363"/>
                  </a:lnTo>
                  <a:lnTo>
                    <a:pt x="4360" y="2266"/>
                  </a:lnTo>
                  <a:lnTo>
                    <a:pt x="4092" y="2217"/>
                  </a:lnTo>
                  <a:lnTo>
                    <a:pt x="3824" y="2193"/>
                  </a:lnTo>
                  <a:lnTo>
                    <a:pt x="3532" y="2168"/>
                  </a:lnTo>
                  <a:lnTo>
                    <a:pt x="3532" y="2168"/>
                  </a:lnTo>
                  <a:lnTo>
                    <a:pt x="3191" y="2193"/>
                  </a:lnTo>
                  <a:lnTo>
                    <a:pt x="2850" y="2242"/>
                  </a:lnTo>
                  <a:lnTo>
                    <a:pt x="2509" y="2339"/>
                  </a:lnTo>
                  <a:lnTo>
                    <a:pt x="2193" y="2436"/>
                  </a:lnTo>
                  <a:lnTo>
                    <a:pt x="1876" y="2582"/>
                  </a:lnTo>
                  <a:lnTo>
                    <a:pt x="1584" y="2753"/>
                  </a:lnTo>
                  <a:lnTo>
                    <a:pt x="1316" y="2948"/>
                  </a:lnTo>
                  <a:lnTo>
                    <a:pt x="1072" y="3167"/>
                  </a:lnTo>
                  <a:lnTo>
                    <a:pt x="853" y="3411"/>
                  </a:lnTo>
                  <a:lnTo>
                    <a:pt x="634" y="3678"/>
                  </a:lnTo>
                  <a:lnTo>
                    <a:pt x="463" y="3971"/>
                  </a:lnTo>
                  <a:lnTo>
                    <a:pt x="317" y="4263"/>
                  </a:lnTo>
                  <a:lnTo>
                    <a:pt x="196" y="4580"/>
                  </a:lnTo>
                  <a:lnTo>
                    <a:pt x="98" y="4896"/>
                  </a:lnTo>
                  <a:lnTo>
                    <a:pt x="25" y="5237"/>
                  </a:lnTo>
                  <a:lnTo>
                    <a:pt x="1" y="5602"/>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0" name="Google Shape;890;p50"/>
            <p:cNvSpPr/>
            <p:nvPr/>
          </p:nvSpPr>
          <p:spPr>
            <a:xfrm>
              <a:off x="3471450" y="5001950"/>
              <a:ext cx="17075" cy="114475"/>
            </a:xfrm>
            <a:custGeom>
              <a:avLst/>
              <a:gdLst/>
              <a:ahLst/>
              <a:cxnLst/>
              <a:rect l="l" t="t" r="r" b="b"/>
              <a:pathLst>
                <a:path w="683" h="4579" fill="none" extrusionOk="0">
                  <a:moveTo>
                    <a:pt x="682" y="0"/>
                  </a:moveTo>
                  <a:lnTo>
                    <a:pt x="682" y="0"/>
                  </a:lnTo>
                  <a:lnTo>
                    <a:pt x="658" y="171"/>
                  </a:lnTo>
                  <a:lnTo>
                    <a:pt x="609" y="317"/>
                  </a:lnTo>
                  <a:lnTo>
                    <a:pt x="512" y="439"/>
                  </a:lnTo>
                  <a:lnTo>
                    <a:pt x="414" y="585"/>
                  </a:lnTo>
                  <a:lnTo>
                    <a:pt x="414" y="585"/>
                  </a:lnTo>
                  <a:lnTo>
                    <a:pt x="268" y="731"/>
                  </a:lnTo>
                  <a:lnTo>
                    <a:pt x="146" y="950"/>
                  </a:lnTo>
                  <a:lnTo>
                    <a:pt x="73" y="1072"/>
                  </a:lnTo>
                  <a:lnTo>
                    <a:pt x="49" y="1194"/>
                  </a:lnTo>
                  <a:lnTo>
                    <a:pt x="0" y="1364"/>
                  </a:lnTo>
                  <a:lnTo>
                    <a:pt x="0" y="1535"/>
                  </a:lnTo>
                  <a:lnTo>
                    <a:pt x="0" y="1535"/>
                  </a:lnTo>
                  <a:lnTo>
                    <a:pt x="0" y="1705"/>
                  </a:lnTo>
                  <a:lnTo>
                    <a:pt x="49" y="1851"/>
                  </a:lnTo>
                  <a:lnTo>
                    <a:pt x="73" y="1997"/>
                  </a:lnTo>
                  <a:lnTo>
                    <a:pt x="146" y="2095"/>
                  </a:lnTo>
                  <a:lnTo>
                    <a:pt x="268" y="2314"/>
                  </a:lnTo>
                  <a:lnTo>
                    <a:pt x="414" y="2484"/>
                  </a:lnTo>
                  <a:lnTo>
                    <a:pt x="414" y="2484"/>
                  </a:lnTo>
                  <a:lnTo>
                    <a:pt x="512" y="2606"/>
                  </a:lnTo>
                  <a:lnTo>
                    <a:pt x="609" y="2728"/>
                  </a:lnTo>
                  <a:lnTo>
                    <a:pt x="658" y="2874"/>
                  </a:lnTo>
                  <a:lnTo>
                    <a:pt x="682" y="3045"/>
                  </a:lnTo>
                  <a:lnTo>
                    <a:pt x="682" y="3045"/>
                  </a:lnTo>
                  <a:lnTo>
                    <a:pt x="658" y="3239"/>
                  </a:lnTo>
                  <a:lnTo>
                    <a:pt x="609" y="3385"/>
                  </a:lnTo>
                  <a:lnTo>
                    <a:pt x="512" y="3507"/>
                  </a:lnTo>
                  <a:lnTo>
                    <a:pt x="414" y="3629"/>
                  </a:lnTo>
                  <a:lnTo>
                    <a:pt x="414" y="3629"/>
                  </a:lnTo>
                  <a:lnTo>
                    <a:pt x="268" y="3800"/>
                  </a:lnTo>
                  <a:lnTo>
                    <a:pt x="146" y="3994"/>
                  </a:lnTo>
                  <a:lnTo>
                    <a:pt x="73" y="4116"/>
                  </a:lnTo>
                  <a:lnTo>
                    <a:pt x="49" y="4262"/>
                  </a:lnTo>
                  <a:lnTo>
                    <a:pt x="0" y="4408"/>
                  </a:lnTo>
                  <a:lnTo>
                    <a:pt x="0" y="4579"/>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1" name="Google Shape;891;p50"/>
            <p:cNvSpPr/>
            <p:nvPr/>
          </p:nvSpPr>
          <p:spPr>
            <a:xfrm>
              <a:off x="3427600" y="5001950"/>
              <a:ext cx="17075" cy="114475"/>
            </a:xfrm>
            <a:custGeom>
              <a:avLst/>
              <a:gdLst/>
              <a:ahLst/>
              <a:cxnLst/>
              <a:rect l="l" t="t" r="r" b="b"/>
              <a:pathLst>
                <a:path w="683" h="4579" fill="none" extrusionOk="0">
                  <a:moveTo>
                    <a:pt x="683" y="0"/>
                  </a:moveTo>
                  <a:lnTo>
                    <a:pt x="683" y="0"/>
                  </a:lnTo>
                  <a:lnTo>
                    <a:pt x="658" y="171"/>
                  </a:lnTo>
                  <a:lnTo>
                    <a:pt x="609" y="317"/>
                  </a:lnTo>
                  <a:lnTo>
                    <a:pt x="536" y="439"/>
                  </a:lnTo>
                  <a:lnTo>
                    <a:pt x="415" y="585"/>
                  </a:lnTo>
                  <a:lnTo>
                    <a:pt x="415" y="585"/>
                  </a:lnTo>
                  <a:lnTo>
                    <a:pt x="269" y="731"/>
                  </a:lnTo>
                  <a:lnTo>
                    <a:pt x="147" y="950"/>
                  </a:lnTo>
                  <a:lnTo>
                    <a:pt x="98" y="1072"/>
                  </a:lnTo>
                  <a:lnTo>
                    <a:pt x="49" y="1194"/>
                  </a:lnTo>
                  <a:lnTo>
                    <a:pt x="25" y="1364"/>
                  </a:lnTo>
                  <a:lnTo>
                    <a:pt x="1" y="1535"/>
                  </a:lnTo>
                  <a:lnTo>
                    <a:pt x="1" y="1535"/>
                  </a:lnTo>
                  <a:lnTo>
                    <a:pt x="25" y="1705"/>
                  </a:lnTo>
                  <a:lnTo>
                    <a:pt x="49" y="1851"/>
                  </a:lnTo>
                  <a:lnTo>
                    <a:pt x="98" y="1997"/>
                  </a:lnTo>
                  <a:lnTo>
                    <a:pt x="147" y="2095"/>
                  </a:lnTo>
                  <a:lnTo>
                    <a:pt x="269" y="2314"/>
                  </a:lnTo>
                  <a:lnTo>
                    <a:pt x="415" y="2484"/>
                  </a:lnTo>
                  <a:lnTo>
                    <a:pt x="415" y="2484"/>
                  </a:lnTo>
                  <a:lnTo>
                    <a:pt x="536" y="2606"/>
                  </a:lnTo>
                  <a:lnTo>
                    <a:pt x="609" y="2728"/>
                  </a:lnTo>
                  <a:lnTo>
                    <a:pt x="658" y="2874"/>
                  </a:lnTo>
                  <a:lnTo>
                    <a:pt x="683" y="3045"/>
                  </a:lnTo>
                  <a:lnTo>
                    <a:pt x="683" y="3045"/>
                  </a:lnTo>
                  <a:lnTo>
                    <a:pt x="658" y="3239"/>
                  </a:lnTo>
                  <a:lnTo>
                    <a:pt x="609" y="3385"/>
                  </a:lnTo>
                  <a:lnTo>
                    <a:pt x="536" y="3507"/>
                  </a:lnTo>
                  <a:lnTo>
                    <a:pt x="415" y="3629"/>
                  </a:lnTo>
                  <a:lnTo>
                    <a:pt x="415" y="3629"/>
                  </a:lnTo>
                  <a:lnTo>
                    <a:pt x="269" y="3800"/>
                  </a:lnTo>
                  <a:lnTo>
                    <a:pt x="147" y="3994"/>
                  </a:lnTo>
                  <a:lnTo>
                    <a:pt x="98" y="4116"/>
                  </a:lnTo>
                  <a:lnTo>
                    <a:pt x="49" y="4262"/>
                  </a:lnTo>
                  <a:lnTo>
                    <a:pt x="25" y="4408"/>
                  </a:lnTo>
                  <a:lnTo>
                    <a:pt x="1" y="4579"/>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2" name="Google Shape;892;p50"/>
            <p:cNvSpPr/>
            <p:nvPr/>
          </p:nvSpPr>
          <p:spPr>
            <a:xfrm>
              <a:off x="3515275" y="5001950"/>
              <a:ext cx="16475" cy="114475"/>
            </a:xfrm>
            <a:custGeom>
              <a:avLst/>
              <a:gdLst/>
              <a:ahLst/>
              <a:cxnLst/>
              <a:rect l="l" t="t" r="r" b="b"/>
              <a:pathLst>
                <a:path w="659" h="4579" fill="none" extrusionOk="0">
                  <a:moveTo>
                    <a:pt x="658" y="0"/>
                  </a:moveTo>
                  <a:lnTo>
                    <a:pt x="658" y="0"/>
                  </a:lnTo>
                  <a:lnTo>
                    <a:pt x="658" y="171"/>
                  </a:lnTo>
                  <a:lnTo>
                    <a:pt x="585" y="317"/>
                  </a:lnTo>
                  <a:lnTo>
                    <a:pt x="512" y="439"/>
                  </a:lnTo>
                  <a:lnTo>
                    <a:pt x="390" y="585"/>
                  </a:lnTo>
                  <a:lnTo>
                    <a:pt x="390" y="585"/>
                  </a:lnTo>
                  <a:lnTo>
                    <a:pt x="269" y="731"/>
                  </a:lnTo>
                  <a:lnTo>
                    <a:pt x="122" y="950"/>
                  </a:lnTo>
                  <a:lnTo>
                    <a:pt x="74" y="1072"/>
                  </a:lnTo>
                  <a:lnTo>
                    <a:pt x="25" y="1194"/>
                  </a:lnTo>
                  <a:lnTo>
                    <a:pt x="1" y="1364"/>
                  </a:lnTo>
                  <a:lnTo>
                    <a:pt x="1" y="1535"/>
                  </a:lnTo>
                  <a:lnTo>
                    <a:pt x="1" y="1535"/>
                  </a:lnTo>
                  <a:lnTo>
                    <a:pt x="1" y="1705"/>
                  </a:lnTo>
                  <a:lnTo>
                    <a:pt x="25" y="1851"/>
                  </a:lnTo>
                  <a:lnTo>
                    <a:pt x="74" y="1997"/>
                  </a:lnTo>
                  <a:lnTo>
                    <a:pt x="122" y="2095"/>
                  </a:lnTo>
                  <a:lnTo>
                    <a:pt x="269"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9" y="3800"/>
                  </a:lnTo>
                  <a:lnTo>
                    <a:pt x="122" y="3994"/>
                  </a:lnTo>
                  <a:lnTo>
                    <a:pt x="74" y="4116"/>
                  </a:lnTo>
                  <a:lnTo>
                    <a:pt x="25" y="4262"/>
                  </a:lnTo>
                  <a:lnTo>
                    <a:pt x="1" y="4408"/>
                  </a:lnTo>
                  <a:lnTo>
                    <a:pt x="1" y="4579"/>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93" name="Google Shape;893;p50"/>
          <p:cNvGrpSpPr/>
          <p:nvPr/>
        </p:nvGrpSpPr>
        <p:grpSpPr>
          <a:xfrm>
            <a:off x="3540984" y="4313985"/>
            <a:ext cx="319369" cy="380263"/>
            <a:chOff x="3968275" y="4980625"/>
            <a:chExt cx="379975" cy="452425"/>
          </a:xfrm>
        </p:grpSpPr>
        <p:sp>
          <p:nvSpPr>
            <p:cNvPr id="894" name="Google Shape;894;p50"/>
            <p:cNvSpPr/>
            <p:nvPr/>
          </p:nvSpPr>
          <p:spPr>
            <a:xfrm>
              <a:off x="4168000" y="4980625"/>
              <a:ext cx="85875" cy="102325"/>
            </a:xfrm>
            <a:custGeom>
              <a:avLst/>
              <a:gdLst/>
              <a:ahLst/>
              <a:cxnLst/>
              <a:rect l="l" t="t" r="r" b="b"/>
              <a:pathLst>
                <a:path w="3435" h="4093" fill="none" extrusionOk="0">
                  <a:moveTo>
                    <a:pt x="317" y="1486"/>
                  </a:moveTo>
                  <a:lnTo>
                    <a:pt x="317" y="1486"/>
                  </a:lnTo>
                  <a:lnTo>
                    <a:pt x="487" y="1292"/>
                  </a:lnTo>
                  <a:lnTo>
                    <a:pt x="682" y="1097"/>
                  </a:lnTo>
                  <a:lnTo>
                    <a:pt x="901" y="951"/>
                  </a:lnTo>
                  <a:lnTo>
                    <a:pt x="1145" y="780"/>
                  </a:lnTo>
                  <a:lnTo>
                    <a:pt x="1388" y="658"/>
                  </a:lnTo>
                  <a:lnTo>
                    <a:pt x="1632" y="537"/>
                  </a:lnTo>
                  <a:lnTo>
                    <a:pt x="2143" y="317"/>
                  </a:lnTo>
                  <a:lnTo>
                    <a:pt x="2631" y="171"/>
                  </a:lnTo>
                  <a:lnTo>
                    <a:pt x="3020" y="74"/>
                  </a:lnTo>
                  <a:lnTo>
                    <a:pt x="3386" y="1"/>
                  </a:lnTo>
                  <a:lnTo>
                    <a:pt x="3386" y="1"/>
                  </a:lnTo>
                  <a:lnTo>
                    <a:pt x="3410" y="366"/>
                  </a:lnTo>
                  <a:lnTo>
                    <a:pt x="3434" y="780"/>
                  </a:lnTo>
                  <a:lnTo>
                    <a:pt x="3434" y="1267"/>
                  </a:lnTo>
                  <a:lnTo>
                    <a:pt x="3410" y="1827"/>
                  </a:lnTo>
                  <a:lnTo>
                    <a:pt x="3386" y="2095"/>
                  </a:lnTo>
                  <a:lnTo>
                    <a:pt x="3312" y="2363"/>
                  </a:lnTo>
                  <a:lnTo>
                    <a:pt x="3264" y="2655"/>
                  </a:lnTo>
                  <a:lnTo>
                    <a:pt x="3166" y="2899"/>
                  </a:lnTo>
                  <a:lnTo>
                    <a:pt x="3045" y="3143"/>
                  </a:lnTo>
                  <a:lnTo>
                    <a:pt x="2923" y="3362"/>
                  </a:lnTo>
                  <a:lnTo>
                    <a:pt x="2923" y="3362"/>
                  </a:lnTo>
                  <a:lnTo>
                    <a:pt x="2752" y="3557"/>
                  </a:lnTo>
                  <a:lnTo>
                    <a:pt x="2582" y="3703"/>
                  </a:lnTo>
                  <a:lnTo>
                    <a:pt x="2387" y="3824"/>
                  </a:lnTo>
                  <a:lnTo>
                    <a:pt x="2192" y="3922"/>
                  </a:lnTo>
                  <a:lnTo>
                    <a:pt x="1997" y="3995"/>
                  </a:lnTo>
                  <a:lnTo>
                    <a:pt x="1778" y="4044"/>
                  </a:lnTo>
                  <a:lnTo>
                    <a:pt x="1583" y="4092"/>
                  </a:lnTo>
                  <a:lnTo>
                    <a:pt x="1388" y="4092"/>
                  </a:lnTo>
                  <a:lnTo>
                    <a:pt x="1047" y="4092"/>
                  </a:lnTo>
                  <a:lnTo>
                    <a:pt x="755" y="4044"/>
                  </a:lnTo>
                  <a:lnTo>
                    <a:pt x="487" y="3995"/>
                  </a:lnTo>
                  <a:lnTo>
                    <a:pt x="487" y="3995"/>
                  </a:lnTo>
                  <a:lnTo>
                    <a:pt x="341" y="3751"/>
                  </a:lnTo>
                  <a:lnTo>
                    <a:pt x="219" y="3483"/>
                  </a:lnTo>
                  <a:lnTo>
                    <a:pt x="98" y="3143"/>
                  </a:lnTo>
                  <a:lnTo>
                    <a:pt x="49" y="2972"/>
                  </a:lnTo>
                  <a:lnTo>
                    <a:pt x="25" y="2753"/>
                  </a:lnTo>
                  <a:lnTo>
                    <a:pt x="0" y="2558"/>
                  </a:lnTo>
                  <a:lnTo>
                    <a:pt x="0" y="2339"/>
                  </a:lnTo>
                  <a:lnTo>
                    <a:pt x="25" y="2120"/>
                  </a:lnTo>
                  <a:lnTo>
                    <a:pt x="98" y="1900"/>
                  </a:lnTo>
                  <a:lnTo>
                    <a:pt x="195" y="1706"/>
                  </a:lnTo>
                  <a:lnTo>
                    <a:pt x="317" y="1486"/>
                  </a:lnTo>
                  <a:lnTo>
                    <a:pt x="317" y="1486"/>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5" name="Google Shape;895;p50"/>
            <p:cNvSpPr/>
            <p:nvPr/>
          </p:nvSpPr>
          <p:spPr>
            <a:xfrm>
              <a:off x="3968275" y="5043350"/>
              <a:ext cx="379975" cy="389700"/>
            </a:xfrm>
            <a:custGeom>
              <a:avLst/>
              <a:gdLst/>
              <a:ahLst/>
              <a:cxnLst/>
              <a:rect l="l" t="t" r="r" b="b"/>
              <a:pathLst>
                <a:path w="15199" h="15588" fill="none" extrusionOk="0">
                  <a:moveTo>
                    <a:pt x="7965" y="2679"/>
                  </a:moveTo>
                  <a:lnTo>
                    <a:pt x="7965" y="2679"/>
                  </a:lnTo>
                  <a:lnTo>
                    <a:pt x="7478" y="2655"/>
                  </a:lnTo>
                  <a:lnTo>
                    <a:pt x="6942" y="2606"/>
                  </a:lnTo>
                  <a:lnTo>
                    <a:pt x="5822" y="2509"/>
                  </a:lnTo>
                  <a:lnTo>
                    <a:pt x="5261" y="2484"/>
                  </a:lnTo>
                  <a:lnTo>
                    <a:pt x="4726" y="2509"/>
                  </a:lnTo>
                  <a:lnTo>
                    <a:pt x="4482" y="2533"/>
                  </a:lnTo>
                  <a:lnTo>
                    <a:pt x="4239" y="2582"/>
                  </a:lnTo>
                  <a:lnTo>
                    <a:pt x="4019" y="2655"/>
                  </a:lnTo>
                  <a:lnTo>
                    <a:pt x="3825" y="2728"/>
                  </a:lnTo>
                  <a:lnTo>
                    <a:pt x="3825" y="2728"/>
                  </a:lnTo>
                  <a:lnTo>
                    <a:pt x="3410" y="2947"/>
                  </a:lnTo>
                  <a:lnTo>
                    <a:pt x="2996" y="3166"/>
                  </a:lnTo>
                  <a:lnTo>
                    <a:pt x="2631" y="3434"/>
                  </a:lnTo>
                  <a:lnTo>
                    <a:pt x="2266" y="3702"/>
                  </a:lnTo>
                  <a:lnTo>
                    <a:pt x="1925" y="4019"/>
                  </a:lnTo>
                  <a:lnTo>
                    <a:pt x="1608" y="4335"/>
                  </a:lnTo>
                  <a:lnTo>
                    <a:pt x="1316" y="4676"/>
                  </a:lnTo>
                  <a:lnTo>
                    <a:pt x="1072" y="5042"/>
                  </a:lnTo>
                  <a:lnTo>
                    <a:pt x="829" y="5431"/>
                  </a:lnTo>
                  <a:lnTo>
                    <a:pt x="610" y="5845"/>
                  </a:lnTo>
                  <a:lnTo>
                    <a:pt x="439" y="6284"/>
                  </a:lnTo>
                  <a:lnTo>
                    <a:pt x="293" y="6722"/>
                  </a:lnTo>
                  <a:lnTo>
                    <a:pt x="171" y="7185"/>
                  </a:lnTo>
                  <a:lnTo>
                    <a:pt x="74" y="7672"/>
                  </a:lnTo>
                  <a:lnTo>
                    <a:pt x="25" y="8184"/>
                  </a:lnTo>
                  <a:lnTo>
                    <a:pt x="1" y="8695"/>
                  </a:lnTo>
                  <a:lnTo>
                    <a:pt x="1" y="8695"/>
                  </a:lnTo>
                  <a:lnTo>
                    <a:pt x="25" y="9231"/>
                  </a:lnTo>
                  <a:lnTo>
                    <a:pt x="74" y="9767"/>
                  </a:lnTo>
                  <a:lnTo>
                    <a:pt x="171" y="10278"/>
                  </a:lnTo>
                  <a:lnTo>
                    <a:pt x="293" y="10765"/>
                  </a:lnTo>
                  <a:lnTo>
                    <a:pt x="464" y="11277"/>
                  </a:lnTo>
                  <a:lnTo>
                    <a:pt x="658" y="11739"/>
                  </a:lnTo>
                  <a:lnTo>
                    <a:pt x="878" y="12202"/>
                  </a:lnTo>
                  <a:lnTo>
                    <a:pt x="1121" y="12641"/>
                  </a:lnTo>
                  <a:lnTo>
                    <a:pt x="1389" y="13055"/>
                  </a:lnTo>
                  <a:lnTo>
                    <a:pt x="1706" y="13469"/>
                  </a:lnTo>
                  <a:lnTo>
                    <a:pt x="2022" y="13834"/>
                  </a:lnTo>
                  <a:lnTo>
                    <a:pt x="2388" y="14199"/>
                  </a:lnTo>
                  <a:lnTo>
                    <a:pt x="2753" y="14540"/>
                  </a:lnTo>
                  <a:lnTo>
                    <a:pt x="3143" y="14832"/>
                  </a:lnTo>
                  <a:lnTo>
                    <a:pt x="3581" y="15125"/>
                  </a:lnTo>
                  <a:lnTo>
                    <a:pt x="4019" y="15368"/>
                  </a:lnTo>
                  <a:lnTo>
                    <a:pt x="4019" y="15368"/>
                  </a:lnTo>
                  <a:lnTo>
                    <a:pt x="4214" y="15466"/>
                  </a:lnTo>
                  <a:lnTo>
                    <a:pt x="4409" y="15539"/>
                  </a:lnTo>
                  <a:lnTo>
                    <a:pt x="4628" y="15587"/>
                  </a:lnTo>
                  <a:lnTo>
                    <a:pt x="4847" y="15587"/>
                  </a:lnTo>
                  <a:lnTo>
                    <a:pt x="5042" y="15587"/>
                  </a:lnTo>
                  <a:lnTo>
                    <a:pt x="5261" y="15587"/>
                  </a:lnTo>
                  <a:lnTo>
                    <a:pt x="5724" y="15514"/>
                  </a:lnTo>
                  <a:lnTo>
                    <a:pt x="6650" y="15320"/>
                  </a:lnTo>
                  <a:lnTo>
                    <a:pt x="7112" y="15246"/>
                  </a:lnTo>
                  <a:lnTo>
                    <a:pt x="7356" y="15222"/>
                  </a:lnTo>
                  <a:lnTo>
                    <a:pt x="7600" y="15222"/>
                  </a:lnTo>
                  <a:lnTo>
                    <a:pt x="7600" y="15222"/>
                  </a:lnTo>
                  <a:lnTo>
                    <a:pt x="7843" y="15222"/>
                  </a:lnTo>
                  <a:lnTo>
                    <a:pt x="8087" y="15246"/>
                  </a:lnTo>
                  <a:lnTo>
                    <a:pt x="8574" y="15320"/>
                  </a:lnTo>
                  <a:lnTo>
                    <a:pt x="9524" y="15514"/>
                  </a:lnTo>
                  <a:lnTo>
                    <a:pt x="9962" y="15563"/>
                  </a:lnTo>
                  <a:lnTo>
                    <a:pt x="10181" y="15587"/>
                  </a:lnTo>
                  <a:lnTo>
                    <a:pt x="10400" y="15587"/>
                  </a:lnTo>
                  <a:lnTo>
                    <a:pt x="10620" y="15563"/>
                  </a:lnTo>
                  <a:lnTo>
                    <a:pt x="10839" y="15514"/>
                  </a:lnTo>
                  <a:lnTo>
                    <a:pt x="11034" y="15441"/>
                  </a:lnTo>
                  <a:lnTo>
                    <a:pt x="11253" y="15344"/>
                  </a:lnTo>
                  <a:lnTo>
                    <a:pt x="11253" y="15344"/>
                  </a:lnTo>
                  <a:lnTo>
                    <a:pt x="11691" y="15100"/>
                  </a:lnTo>
                  <a:lnTo>
                    <a:pt x="12081" y="14808"/>
                  </a:lnTo>
                  <a:lnTo>
                    <a:pt x="12495" y="14491"/>
                  </a:lnTo>
                  <a:lnTo>
                    <a:pt x="12860" y="14175"/>
                  </a:lnTo>
                  <a:lnTo>
                    <a:pt x="13201" y="13810"/>
                  </a:lnTo>
                  <a:lnTo>
                    <a:pt x="13518" y="13420"/>
                  </a:lnTo>
                  <a:lnTo>
                    <a:pt x="13834" y="13030"/>
                  </a:lnTo>
                  <a:lnTo>
                    <a:pt x="14102" y="12616"/>
                  </a:lnTo>
                  <a:lnTo>
                    <a:pt x="14346" y="12178"/>
                  </a:lnTo>
                  <a:lnTo>
                    <a:pt x="14565" y="11715"/>
                  </a:lnTo>
                  <a:lnTo>
                    <a:pt x="14760" y="11252"/>
                  </a:lnTo>
                  <a:lnTo>
                    <a:pt x="14906" y="10765"/>
                  </a:lnTo>
                  <a:lnTo>
                    <a:pt x="15028" y="10254"/>
                  </a:lnTo>
                  <a:lnTo>
                    <a:pt x="15125" y="9742"/>
                  </a:lnTo>
                  <a:lnTo>
                    <a:pt x="15174" y="9231"/>
                  </a:lnTo>
                  <a:lnTo>
                    <a:pt x="15198" y="8695"/>
                  </a:lnTo>
                  <a:lnTo>
                    <a:pt x="15198" y="8695"/>
                  </a:lnTo>
                  <a:lnTo>
                    <a:pt x="15174" y="8159"/>
                  </a:lnTo>
                  <a:lnTo>
                    <a:pt x="15125" y="7648"/>
                  </a:lnTo>
                  <a:lnTo>
                    <a:pt x="15028" y="7161"/>
                  </a:lnTo>
                  <a:lnTo>
                    <a:pt x="14906" y="6674"/>
                  </a:lnTo>
                  <a:lnTo>
                    <a:pt x="14736" y="6235"/>
                  </a:lnTo>
                  <a:lnTo>
                    <a:pt x="14565" y="5797"/>
                  </a:lnTo>
                  <a:lnTo>
                    <a:pt x="14346" y="5383"/>
                  </a:lnTo>
                  <a:lnTo>
                    <a:pt x="14102" y="4993"/>
                  </a:lnTo>
                  <a:lnTo>
                    <a:pt x="13810" y="4603"/>
                  </a:lnTo>
                  <a:lnTo>
                    <a:pt x="13518" y="4262"/>
                  </a:lnTo>
                  <a:lnTo>
                    <a:pt x="13177" y="3946"/>
                  </a:lnTo>
                  <a:lnTo>
                    <a:pt x="12836" y="3629"/>
                  </a:lnTo>
                  <a:lnTo>
                    <a:pt x="12471" y="3361"/>
                  </a:lnTo>
                  <a:lnTo>
                    <a:pt x="12056" y="3093"/>
                  </a:lnTo>
                  <a:lnTo>
                    <a:pt x="11642" y="2850"/>
                  </a:lnTo>
                  <a:lnTo>
                    <a:pt x="11228" y="2655"/>
                  </a:lnTo>
                  <a:lnTo>
                    <a:pt x="11228" y="2655"/>
                  </a:lnTo>
                  <a:lnTo>
                    <a:pt x="11034" y="2582"/>
                  </a:lnTo>
                  <a:lnTo>
                    <a:pt x="10863" y="2533"/>
                  </a:lnTo>
                  <a:lnTo>
                    <a:pt x="10668" y="2509"/>
                  </a:lnTo>
                  <a:lnTo>
                    <a:pt x="10498" y="2484"/>
                  </a:lnTo>
                  <a:lnTo>
                    <a:pt x="10084" y="2484"/>
                  </a:lnTo>
                  <a:lnTo>
                    <a:pt x="9670" y="2509"/>
                  </a:lnTo>
                  <a:lnTo>
                    <a:pt x="8817" y="2606"/>
                  </a:lnTo>
                  <a:lnTo>
                    <a:pt x="8403" y="2655"/>
                  </a:lnTo>
                  <a:lnTo>
                    <a:pt x="7965" y="2679"/>
                  </a:lnTo>
                  <a:lnTo>
                    <a:pt x="7965" y="2679"/>
                  </a:lnTo>
                  <a:lnTo>
                    <a:pt x="6357"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6" name="Google Shape;896;p50"/>
            <p:cNvSpPr/>
            <p:nvPr/>
          </p:nvSpPr>
          <p:spPr>
            <a:xfrm>
              <a:off x="4031000" y="5150500"/>
              <a:ext cx="54200" cy="61525"/>
            </a:xfrm>
            <a:custGeom>
              <a:avLst/>
              <a:gdLst/>
              <a:ahLst/>
              <a:cxnLst/>
              <a:rect l="l" t="t" r="r" b="b"/>
              <a:pathLst>
                <a:path w="2168" h="2461" fill="none" extrusionOk="0">
                  <a:moveTo>
                    <a:pt x="2168" y="1"/>
                  </a:moveTo>
                  <a:lnTo>
                    <a:pt x="2168" y="1"/>
                  </a:lnTo>
                  <a:lnTo>
                    <a:pt x="1900" y="49"/>
                  </a:lnTo>
                  <a:lnTo>
                    <a:pt x="1656" y="123"/>
                  </a:lnTo>
                  <a:lnTo>
                    <a:pt x="1437" y="220"/>
                  </a:lnTo>
                  <a:lnTo>
                    <a:pt x="1218" y="342"/>
                  </a:lnTo>
                  <a:lnTo>
                    <a:pt x="1048" y="488"/>
                  </a:lnTo>
                  <a:lnTo>
                    <a:pt x="877" y="634"/>
                  </a:lnTo>
                  <a:lnTo>
                    <a:pt x="731" y="780"/>
                  </a:lnTo>
                  <a:lnTo>
                    <a:pt x="585" y="951"/>
                  </a:lnTo>
                  <a:lnTo>
                    <a:pt x="487" y="1121"/>
                  </a:lnTo>
                  <a:lnTo>
                    <a:pt x="366" y="1316"/>
                  </a:lnTo>
                  <a:lnTo>
                    <a:pt x="220" y="1681"/>
                  </a:lnTo>
                  <a:lnTo>
                    <a:pt x="98" y="2071"/>
                  </a:lnTo>
                  <a:lnTo>
                    <a:pt x="0" y="246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97" name="Google Shape;897;p50"/>
          <p:cNvGrpSpPr/>
          <p:nvPr/>
        </p:nvGrpSpPr>
        <p:grpSpPr>
          <a:xfrm>
            <a:off x="5196517" y="4398938"/>
            <a:ext cx="404323" cy="220085"/>
            <a:chOff x="5937975" y="5081700"/>
            <a:chExt cx="481050" cy="261850"/>
          </a:xfrm>
        </p:grpSpPr>
        <p:sp>
          <p:nvSpPr>
            <p:cNvPr id="898" name="Google Shape;898;p50"/>
            <p:cNvSpPr/>
            <p:nvPr/>
          </p:nvSpPr>
          <p:spPr>
            <a:xfrm>
              <a:off x="6104200" y="5081700"/>
              <a:ext cx="314825" cy="215575"/>
            </a:xfrm>
            <a:custGeom>
              <a:avLst/>
              <a:gdLst/>
              <a:ahLst/>
              <a:cxnLst/>
              <a:rect l="l" t="t" r="r" b="b"/>
              <a:pathLst>
                <a:path w="12593" h="8623" fill="none" extrusionOk="0">
                  <a:moveTo>
                    <a:pt x="5481" y="8622"/>
                  </a:moveTo>
                  <a:lnTo>
                    <a:pt x="5481" y="8622"/>
                  </a:lnTo>
                  <a:lnTo>
                    <a:pt x="6017" y="8574"/>
                  </a:lnTo>
                  <a:lnTo>
                    <a:pt x="6382" y="8525"/>
                  </a:lnTo>
                  <a:lnTo>
                    <a:pt x="6796" y="8452"/>
                  </a:lnTo>
                  <a:lnTo>
                    <a:pt x="7234" y="8354"/>
                  </a:lnTo>
                  <a:lnTo>
                    <a:pt x="7697" y="8257"/>
                  </a:lnTo>
                  <a:lnTo>
                    <a:pt x="8184" y="8086"/>
                  </a:lnTo>
                  <a:lnTo>
                    <a:pt x="8671" y="7892"/>
                  </a:lnTo>
                  <a:lnTo>
                    <a:pt x="9134" y="7648"/>
                  </a:lnTo>
                  <a:lnTo>
                    <a:pt x="9353" y="7526"/>
                  </a:lnTo>
                  <a:lnTo>
                    <a:pt x="9597" y="7356"/>
                  </a:lnTo>
                  <a:lnTo>
                    <a:pt x="9792" y="7185"/>
                  </a:lnTo>
                  <a:lnTo>
                    <a:pt x="9986" y="7015"/>
                  </a:lnTo>
                  <a:lnTo>
                    <a:pt x="10181" y="6820"/>
                  </a:lnTo>
                  <a:lnTo>
                    <a:pt x="10376" y="6601"/>
                  </a:lnTo>
                  <a:lnTo>
                    <a:pt x="10522" y="6357"/>
                  </a:lnTo>
                  <a:lnTo>
                    <a:pt x="10668" y="6114"/>
                  </a:lnTo>
                  <a:lnTo>
                    <a:pt x="10814" y="5846"/>
                  </a:lnTo>
                  <a:lnTo>
                    <a:pt x="10912" y="5554"/>
                  </a:lnTo>
                  <a:lnTo>
                    <a:pt x="11009" y="5261"/>
                  </a:lnTo>
                  <a:lnTo>
                    <a:pt x="11082" y="4945"/>
                  </a:lnTo>
                  <a:lnTo>
                    <a:pt x="11131" y="4579"/>
                  </a:lnTo>
                  <a:lnTo>
                    <a:pt x="11155" y="4214"/>
                  </a:lnTo>
                  <a:lnTo>
                    <a:pt x="11155" y="4214"/>
                  </a:lnTo>
                  <a:lnTo>
                    <a:pt x="11155" y="3873"/>
                  </a:lnTo>
                  <a:lnTo>
                    <a:pt x="11131" y="3435"/>
                  </a:lnTo>
                  <a:lnTo>
                    <a:pt x="11131" y="2972"/>
                  </a:lnTo>
                  <a:lnTo>
                    <a:pt x="11131" y="2753"/>
                  </a:lnTo>
                  <a:lnTo>
                    <a:pt x="11180" y="2582"/>
                  </a:lnTo>
                  <a:lnTo>
                    <a:pt x="12032" y="2607"/>
                  </a:lnTo>
                  <a:lnTo>
                    <a:pt x="11594" y="2120"/>
                  </a:lnTo>
                  <a:lnTo>
                    <a:pt x="11594" y="2120"/>
                  </a:lnTo>
                  <a:lnTo>
                    <a:pt x="11764" y="2046"/>
                  </a:lnTo>
                  <a:lnTo>
                    <a:pt x="11935" y="1973"/>
                  </a:lnTo>
                  <a:lnTo>
                    <a:pt x="12300" y="1827"/>
                  </a:lnTo>
                  <a:lnTo>
                    <a:pt x="12568" y="1730"/>
                  </a:lnTo>
                  <a:lnTo>
                    <a:pt x="12592" y="1681"/>
                  </a:lnTo>
                  <a:lnTo>
                    <a:pt x="12592" y="1657"/>
                  </a:lnTo>
                  <a:lnTo>
                    <a:pt x="12568" y="1632"/>
                  </a:lnTo>
                  <a:lnTo>
                    <a:pt x="12568" y="1632"/>
                  </a:lnTo>
                  <a:lnTo>
                    <a:pt x="12203" y="1511"/>
                  </a:lnTo>
                  <a:lnTo>
                    <a:pt x="11789" y="1389"/>
                  </a:lnTo>
                  <a:lnTo>
                    <a:pt x="11302" y="1267"/>
                  </a:lnTo>
                  <a:lnTo>
                    <a:pt x="11302" y="1267"/>
                  </a:lnTo>
                  <a:lnTo>
                    <a:pt x="11082" y="1024"/>
                  </a:lnTo>
                  <a:lnTo>
                    <a:pt x="10863" y="780"/>
                  </a:lnTo>
                  <a:lnTo>
                    <a:pt x="10547" y="512"/>
                  </a:lnTo>
                  <a:lnTo>
                    <a:pt x="10352" y="390"/>
                  </a:lnTo>
                  <a:lnTo>
                    <a:pt x="10157" y="269"/>
                  </a:lnTo>
                  <a:lnTo>
                    <a:pt x="9938" y="171"/>
                  </a:lnTo>
                  <a:lnTo>
                    <a:pt x="9719" y="98"/>
                  </a:lnTo>
                  <a:lnTo>
                    <a:pt x="9475" y="25"/>
                  </a:lnTo>
                  <a:lnTo>
                    <a:pt x="9231" y="1"/>
                  </a:lnTo>
                  <a:lnTo>
                    <a:pt x="8964" y="25"/>
                  </a:lnTo>
                  <a:lnTo>
                    <a:pt x="8696" y="74"/>
                  </a:lnTo>
                  <a:lnTo>
                    <a:pt x="8696" y="74"/>
                  </a:lnTo>
                  <a:lnTo>
                    <a:pt x="8501" y="122"/>
                  </a:lnTo>
                  <a:lnTo>
                    <a:pt x="8306" y="171"/>
                  </a:lnTo>
                  <a:lnTo>
                    <a:pt x="8111" y="269"/>
                  </a:lnTo>
                  <a:lnTo>
                    <a:pt x="7916" y="366"/>
                  </a:lnTo>
                  <a:lnTo>
                    <a:pt x="7746" y="488"/>
                  </a:lnTo>
                  <a:lnTo>
                    <a:pt x="7575" y="610"/>
                  </a:lnTo>
                  <a:lnTo>
                    <a:pt x="7405" y="756"/>
                  </a:lnTo>
                  <a:lnTo>
                    <a:pt x="7283" y="926"/>
                  </a:lnTo>
                  <a:lnTo>
                    <a:pt x="7137" y="1097"/>
                  </a:lnTo>
                  <a:lnTo>
                    <a:pt x="7039" y="1267"/>
                  </a:lnTo>
                  <a:lnTo>
                    <a:pt x="6942" y="1462"/>
                  </a:lnTo>
                  <a:lnTo>
                    <a:pt x="6845" y="1657"/>
                  </a:lnTo>
                  <a:lnTo>
                    <a:pt x="6796" y="1876"/>
                  </a:lnTo>
                  <a:lnTo>
                    <a:pt x="6747" y="2095"/>
                  </a:lnTo>
                  <a:lnTo>
                    <a:pt x="6723" y="2339"/>
                  </a:lnTo>
                  <a:lnTo>
                    <a:pt x="6723" y="2558"/>
                  </a:lnTo>
                  <a:lnTo>
                    <a:pt x="1" y="4360"/>
                  </a:lnTo>
                  <a:lnTo>
                    <a:pt x="1" y="4360"/>
                  </a:lnTo>
                  <a:lnTo>
                    <a:pt x="318" y="4579"/>
                  </a:lnTo>
                  <a:lnTo>
                    <a:pt x="634" y="4799"/>
                  </a:lnTo>
                  <a:lnTo>
                    <a:pt x="951" y="5018"/>
                  </a:lnTo>
                  <a:lnTo>
                    <a:pt x="1267" y="5188"/>
                  </a:lnTo>
                  <a:lnTo>
                    <a:pt x="1608" y="5359"/>
                  </a:lnTo>
                  <a:lnTo>
                    <a:pt x="1925" y="5481"/>
                  </a:lnTo>
                  <a:lnTo>
                    <a:pt x="2266" y="5602"/>
                  </a:lnTo>
                  <a:lnTo>
                    <a:pt x="2583" y="5724"/>
                  </a:lnTo>
                  <a:lnTo>
                    <a:pt x="2923" y="5797"/>
                  </a:lnTo>
                  <a:lnTo>
                    <a:pt x="3264" y="5846"/>
                  </a:lnTo>
                  <a:lnTo>
                    <a:pt x="3581" y="5895"/>
                  </a:lnTo>
                  <a:lnTo>
                    <a:pt x="3922" y="5919"/>
                  </a:lnTo>
                  <a:lnTo>
                    <a:pt x="4263" y="5919"/>
                  </a:lnTo>
                  <a:lnTo>
                    <a:pt x="4604" y="5895"/>
                  </a:lnTo>
                  <a:lnTo>
                    <a:pt x="4945" y="5846"/>
                  </a:lnTo>
                  <a:lnTo>
                    <a:pt x="5286" y="5797"/>
                  </a:lnTo>
                  <a:lnTo>
                    <a:pt x="5286" y="5797"/>
                  </a:lnTo>
                  <a:lnTo>
                    <a:pt x="5603" y="5700"/>
                  </a:lnTo>
                  <a:lnTo>
                    <a:pt x="5919" y="5627"/>
                  </a:lnTo>
                  <a:lnTo>
                    <a:pt x="6455" y="5407"/>
                  </a:lnTo>
                  <a:lnTo>
                    <a:pt x="6942" y="5188"/>
                  </a:lnTo>
                  <a:lnTo>
                    <a:pt x="7356" y="4969"/>
                  </a:lnTo>
                  <a:lnTo>
                    <a:pt x="7697" y="4750"/>
                  </a:lnTo>
                  <a:lnTo>
                    <a:pt x="7941" y="4579"/>
                  </a:lnTo>
                  <a:lnTo>
                    <a:pt x="8160" y="4409"/>
                  </a:lnTo>
                  <a:lnTo>
                    <a:pt x="8160" y="4409"/>
                  </a:lnTo>
                  <a:lnTo>
                    <a:pt x="8233" y="4360"/>
                  </a:lnTo>
                  <a:lnTo>
                    <a:pt x="8330" y="4336"/>
                  </a:lnTo>
                  <a:lnTo>
                    <a:pt x="8428" y="4360"/>
                  </a:lnTo>
                  <a:lnTo>
                    <a:pt x="8501" y="4409"/>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9" name="Google Shape;899;p50"/>
            <p:cNvSpPr/>
            <p:nvPr/>
          </p:nvSpPr>
          <p:spPr>
            <a:xfrm>
              <a:off x="5937975" y="5210175"/>
              <a:ext cx="333700" cy="133375"/>
            </a:xfrm>
            <a:custGeom>
              <a:avLst/>
              <a:gdLst/>
              <a:ahLst/>
              <a:cxnLst/>
              <a:rect l="l" t="t" r="r" b="b"/>
              <a:pathLst>
                <a:path w="13348" h="5335" fill="none" extrusionOk="0">
                  <a:moveTo>
                    <a:pt x="7819" y="1"/>
                  </a:moveTo>
                  <a:lnTo>
                    <a:pt x="318" y="2533"/>
                  </a:lnTo>
                  <a:lnTo>
                    <a:pt x="318" y="2533"/>
                  </a:lnTo>
                  <a:lnTo>
                    <a:pt x="245" y="2582"/>
                  </a:lnTo>
                  <a:lnTo>
                    <a:pt x="147" y="2631"/>
                  </a:lnTo>
                  <a:lnTo>
                    <a:pt x="98" y="2704"/>
                  </a:lnTo>
                  <a:lnTo>
                    <a:pt x="50" y="2777"/>
                  </a:lnTo>
                  <a:lnTo>
                    <a:pt x="1" y="2874"/>
                  </a:lnTo>
                  <a:lnTo>
                    <a:pt x="1" y="2972"/>
                  </a:lnTo>
                  <a:lnTo>
                    <a:pt x="1" y="3045"/>
                  </a:lnTo>
                  <a:lnTo>
                    <a:pt x="25" y="3142"/>
                  </a:lnTo>
                  <a:lnTo>
                    <a:pt x="25" y="3142"/>
                  </a:lnTo>
                  <a:lnTo>
                    <a:pt x="98" y="3288"/>
                  </a:lnTo>
                  <a:lnTo>
                    <a:pt x="196" y="3386"/>
                  </a:lnTo>
                  <a:lnTo>
                    <a:pt x="318" y="3459"/>
                  </a:lnTo>
                  <a:lnTo>
                    <a:pt x="488" y="3483"/>
                  </a:lnTo>
                  <a:lnTo>
                    <a:pt x="488" y="3483"/>
                  </a:lnTo>
                  <a:lnTo>
                    <a:pt x="610" y="3459"/>
                  </a:lnTo>
                  <a:lnTo>
                    <a:pt x="269" y="3629"/>
                  </a:lnTo>
                  <a:lnTo>
                    <a:pt x="269" y="3629"/>
                  </a:lnTo>
                  <a:lnTo>
                    <a:pt x="171" y="3678"/>
                  </a:lnTo>
                  <a:lnTo>
                    <a:pt x="123" y="3751"/>
                  </a:lnTo>
                  <a:lnTo>
                    <a:pt x="50" y="3824"/>
                  </a:lnTo>
                  <a:lnTo>
                    <a:pt x="25" y="3922"/>
                  </a:lnTo>
                  <a:lnTo>
                    <a:pt x="1" y="3995"/>
                  </a:lnTo>
                  <a:lnTo>
                    <a:pt x="1" y="4092"/>
                  </a:lnTo>
                  <a:lnTo>
                    <a:pt x="1" y="4190"/>
                  </a:lnTo>
                  <a:lnTo>
                    <a:pt x="50" y="4287"/>
                  </a:lnTo>
                  <a:lnTo>
                    <a:pt x="50" y="4287"/>
                  </a:lnTo>
                  <a:lnTo>
                    <a:pt x="123" y="4409"/>
                  </a:lnTo>
                  <a:lnTo>
                    <a:pt x="220" y="4482"/>
                  </a:lnTo>
                  <a:lnTo>
                    <a:pt x="342" y="4531"/>
                  </a:lnTo>
                  <a:lnTo>
                    <a:pt x="488" y="4555"/>
                  </a:lnTo>
                  <a:lnTo>
                    <a:pt x="488" y="4555"/>
                  </a:lnTo>
                  <a:lnTo>
                    <a:pt x="586" y="4555"/>
                  </a:lnTo>
                  <a:lnTo>
                    <a:pt x="683" y="4506"/>
                  </a:lnTo>
                  <a:lnTo>
                    <a:pt x="853" y="4433"/>
                  </a:lnTo>
                  <a:lnTo>
                    <a:pt x="853" y="4433"/>
                  </a:lnTo>
                  <a:lnTo>
                    <a:pt x="780" y="4555"/>
                  </a:lnTo>
                  <a:lnTo>
                    <a:pt x="756" y="4701"/>
                  </a:lnTo>
                  <a:lnTo>
                    <a:pt x="780" y="4847"/>
                  </a:lnTo>
                  <a:lnTo>
                    <a:pt x="829" y="4993"/>
                  </a:lnTo>
                  <a:lnTo>
                    <a:pt x="829" y="4993"/>
                  </a:lnTo>
                  <a:lnTo>
                    <a:pt x="926" y="5091"/>
                  </a:lnTo>
                  <a:lnTo>
                    <a:pt x="1024" y="5139"/>
                  </a:lnTo>
                  <a:lnTo>
                    <a:pt x="1121" y="5188"/>
                  </a:lnTo>
                  <a:lnTo>
                    <a:pt x="1243" y="5212"/>
                  </a:lnTo>
                  <a:lnTo>
                    <a:pt x="1243" y="5212"/>
                  </a:lnTo>
                  <a:lnTo>
                    <a:pt x="1389" y="5188"/>
                  </a:lnTo>
                  <a:lnTo>
                    <a:pt x="1511" y="5115"/>
                  </a:lnTo>
                  <a:lnTo>
                    <a:pt x="6065" y="2144"/>
                  </a:lnTo>
                  <a:lnTo>
                    <a:pt x="6065" y="2144"/>
                  </a:lnTo>
                  <a:lnTo>
                    <a:pt x="6528" y="2363"/>
                  </a:lnTo>
                  <a:lnTo>
                    <a:pt x="7088" y="2582"/>
                  </a:lnTo>
                  <a:lnTo>
                    <a:pt x="7770" y="2826"/>
                  </a:lnTo>
                  <a:lnTo>
                    <a:pt x="8501" y="3045"/>
                  </a:lnTo>
                  <a:lnTo>
                    <a:pt x="9280" y="3240"/>
                  </a:lnTo>
                  <a:lnTo>
                    <a:pt x="10060" y="3386"/>
                  </a:lnTo>
                  <a:lnTo>
                    <a:pt x="10425" y="3435"/>
                  </a:lnTo>
                  <a:lnTo>
                    <a:pt x="10790" y="3483"/>
                  </a:lnTo>
                  <a:lnTo>
                    <a:pt x="11156" y="3483"/>
                  </a:lnTo>
                  <a:lnTo>
                    <a:pt x="11497" y="3483"/>
                  </a:lnTo>
                  <a:lnTo>
                    <a:pt x="12178" y="5188"/>
                  </a:lnTo>
                  <a:lnTo>
                    <a:pt x="12178" y="5188"/>
                  </a:lnTo>
                  <a:lnTo>
                    <a:pt x="12227" y="5237"/>
                  </a:lnTo>
                  <a:lnTo>
                    <a:pt x="12276" y="5286"/>
                  </a:lnTo>
                  <a:lnTo>
                    <a:pt x="12349" y="5310"/>
                  </a:lnTo>
                  <a:lnTo>
                    <a:pt x="12422" y="5334"/>
                  </a:lnTo>
                  <a:lnTo>
                    <a:pt x="13347" y="5334"/>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0" name="Google Shape;900;p50"/>
            <p:cNvSpPr/>
            <p:nvPr/>
          </p:nvSpPr>
          <p:spPr>
            <a:xfrm>
              <a:off x="6352025" y="5109100"/>
              <a:ext cx="19500" cy="18900"/>
            </a:xfrm>
            <a:custGeom>
              <a:avLst/>
              <a:gdLst/>
              <a:ahLst/>
              <a:cxnLst/>
              <a:rect l="l" t="t" r="r" b="b"/>
              <a:pathLst>
                <a:path w="780" h="756" extrusionOk="0">
                  <a:moveTo>
                    <a:pt x="317" y="1"/>
                  </a:moveTo>
                  <a:lnTo>
                    <a:pt x="244" y="25"/>
                  </a:lnTo>
                  <a:lnTo>
                    <a:pt x="122" y="98"/>
                  </a:lnTo>
                  <a:lnTo>
                    <a:pt x="49" y="220"/>
                  </a:lnTo>
                  <a:lnTo>
                    <a:pt x="25" y="293"/>
                  </a:lnTo>
                  <a:lnTo>
                    <a:pt x="0" y="390"/>
                  </a:lnTo>
                  <a:lnTo>
                    <a:pt x="25" y="463"/>
                  </a:lnTo>
                  <a:lnTo>
                    <a:pt x="49" y="536"/>
                  </a:lnTo>
                  <a:lnTo>
                    <a:pt x="122" y="658"/>
                  </a:lnTo>
                  <a:lnTo>
                    <a:pt x="244" y="731"/>
                  </a:lnTo>
                  <a:lnTo>
                    <a:pt x="317" y="756"/>
                  </a:lnTo>
                  <a:lnTo>
                    <a:pt x="463" y="756"/>
                  </a:lnTo>
                  <a:lnTo>
                    <a:pt x="536" y="731"/>
                  </a:lnTo>
                  <a:lnTo>
                    <a:pt x="658" y="658"/>
                  </a:lnTo>
                  <a:lnTo>
                    <a:pt x="755" y="536"/>
                  </a:lnTo>
                  <a:lnTo>
                    <a:pt x="780" y="463"/>
                  </a:lnTo>
                  <a:lnTo>
                    <a:pt x="780" y="390"/>
                  </a:lnTo>
                  <a:lnTo>
                    <a:pt x="780" y="293"/>
                  </a:lnTo>
                  <a:lnTo>
                    <a:pt x="755" y="220"/>
                  </a:lnTo>
                  <a:lnTo>
                    <a:pt x="658" y="98"/>
                  </a:lnTo>
                  <a:lnTo>
                    <a:pt x="536" y="25"/>
                  </a:lnTo>
                  <a:lnTo>
                    <a:pt x="463" y="1"/>
                  </a:lnTo>
                  <a:close/>
                </a:path>
              </a:pathLst>
            </a:custGeom>
            <a:noFill/>
            <a:ln w="9525" cap="flat"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01" name="Google Shape;901;p50"/>
          <p:cNvGrpSpPr/>
          <p:nvPr/>
        </p:nvGrpSpPr>
        <p:grpSpPr>
          <a:xfrm>
            <a:off x="5814725" y="4356472"/>
            <a:ext cx="290183" cy="333678"/>
            <a:chOff x="6673500" y="5031175"/>
            <a:chExt cx="345250" cy="397000"/>
          </a:xfrm>
        </p:grpSpPr>
        <p:sp>
          <p:nvSpPr>
            <p:cNvPr id="902" name="Google Shape;902;p50"/>
            <p:cNvSpPr/>
            <p:nvPr/>
          </p:nvSpPr>
          <p:spPr>
            <a:xfrm>
              <a:off x="6731950" y="5031175"/>
              <a:ext cx="105375" cy="147375"/>
            </a:xfrm>
            <a:custGeom>
              <a:avLst/>
              <a:gdLst/>
              <a:ahLst/>
              <a:cxnLst/>
              <a:rect l="l" t="t" r="r" b="b"/>
              <a:pathLst>
                <a:path w="4215" h="5895" fill="none" extrusionOk="0">
                  <a:moveTo>
                    <a:pt x="2436" y="5894"/>
                  </a:moveTo>
                  <a:lnTo>
                    <a:pt x="2436" y="5894"/>
                  </a:lnTo>
                  <a:lnTo>
                    <a:pt x="2656" y="5845"/>
                  </a:lnTo>
                  <a:lnTo>
                    <a:pt x="2850" y="5772"/>
                  </a:lnTo>
                  <a:lnTo>
                    <a:pt x="3045" y="5699"/>
                  </a:lnTo>
                  <a:lnTo>
                    <a:pt x="3216" y="5577"/>
                  </a:lnTo>
                  <a:lnTo>
                    <a:pt x="3386" y="5456"/>
                  </a:lnTo>
                  <a:lnTo>
                    <a:pt x="3532" y="5285"/>
                  </a:lnTo>
                  <a:lnTo>
                    <a:pt x="3678" y="5115"/>
                  </a:lnTo>
                  <a:lnTo>
                    <a:pt x="3800" y="4920"/>
                  </a:lnTo>
                  <a:lnTo>
                    <a:pt x="3922" y="4725"/>
                  </a:lnTo>
                  <a:lnTo>
                    <a:pt x="4019" y="4506"/>
                  </a:lnTo>
                  <a:lnTo>
                    <a:pt x="4092" y="4262"/>
                  </a:lnTo>
                  <a:lnTo>
                    <a:pt x="4141" y="4019"/>
                  </a:lnTo>
                  <a:lnTo>
                    <a:pt x="4190" y="3775"/>
                  </a:lnTo>
                  <a:lnTo>
                    <a:pt x="4214" y="3507"/>
                  </a:lnTo>
                  <a:lnTo>
                    <a:pt x="4190" y="3239"/>
                  </a:lnTo>
                  <a:lnTo>
                    <a:pt x="4166" y="2971"/>
                  </a:lnTo>
                  <a:lnTo>
                    <a:pt x="4166" y="2971"/>
                  </a:lnTo>
                  <a:lnTo>
                    <a:pt x="4044" y="1876"/>
                  </a:lnTo>
                  <a:lnTo>
                    <a:pt x="3946" y="1364"/>
                  </a:lnTo>
                  <a:lnTo>
                    <a:pt x="3825" y="901"/>
                  </a:lnTo>
                  <a:lnTo>
                    <a:pt x="3727" y="682"/>
                  </a:lnTo>
                  <a:lnTo>
                    <a:pt x="3654" y="512"/>
                  </a:lnTo>
                  <a:lnTo>
                    <a:pt x="3532" y="341"/>
                  </a:lnTo>
                  <a:lnTo>
                    <a:pt x="3411" y="219"/>
                  </a:lnTo>
                  <a:lnTo>
                    <a:pt x="3264" y="122"/>
                  </a:lnTo>
                  <a:lnTo>
                    <a:pt x="3118" y="49"/>
                  </a:lnTo>
                  <a:lnTo>
                    <a:pt x="2923" y="0"/>
                  </a:lnTo>
                  <a:lnTo>
                    <a:pt x="2729" y="25"/>
                  </a:lnTo>
                  <a:lnTo>
                    <a:pt x="2729" y="25"/>
                  </a:lnTo>
                  <a:lnTo>
                    <a:pt x="2509" y="73"/>
                  </a:lnTo>
                  <a:lnTo>
                    <a:pt x="2266" y="146"/>
                  </a:lnTo>
                  <a:lnTo>
                    <a:pt x="2022" y="268"/>
                  </a:lnTo>
                  <a:lnTo>
                    <a:pt x="1779" y="414"/>
                  </a:lnTo>
                  <a:lnTo>
                    <a:pt x="1535" y="609"/>
                  </a:lnTo>
                  <a:lnTo>
                    <a:pt x="1316" y="804"/>
                  </a:lnTo>
                  <a:lnTo>
                    <a:pt x="1072" y="1023"/>
                  </a:lnTo>
                  <a:lnTo>
                    <a:pt x="853" y="1267"/>
                  </a:lnTo>
                  <a:lnTo>
                    <a:pt x="658" y="1535"/>
                  </a:lnTo>
                  <a:lnTo>
                    <a:pt x="488" y="1802"/>
                  </a:lnTo>
                  <a:lnTo>
                    <a:pt x="317" y="2095"/>
                  </a:lnTo>
                  <a:lnTo>
                    <a:pt x="196" y="2363"/>
                  </a:lnTo>
                  <a:lnTo>
                    <a:pt x="98" y="2655"/>
                  </a:lnTo>
                  <a:lnTo>
                    <a:pt x="25" y="2947"/>
                  </a:lnTo>
                  <a:lnTo>
                    <a:pt x="1" y="3239"/>
                  </a:lnTo>
                  <a:lnTo>
                    <a:pt x="1" y="3507"/>
                  </a:lnTo>
                  <a:lnTo>
                    <a:pt x="1" y="3507"/>
                  </a:lnTo>
                  <a:lnTo>
                    <a:pt x="50" y="3775"/>
                  </a:lnTo>
                  <a:lnTo>
                    <a:pt x="123" y="4043"/>
                  </a:lnTo>
                  <a:lnTo>
                    <a:pt x="196" y="4287"/>
                  </a:lnTo>
                  <a:lnTo>
                    <a:pt x="293" y="4530"/>
                  </a:lnTo>
                  <a:lnTo>
                    <a:pt x="415" y="4749"/>
                  </a:lnTo>
                  <a:lnTo>
                    <a:pt x="561" y="4944"/>
                  </a:lnTo>
                  <a:lnTo>
                    <a:pt x="707" y="5139"/>
                  </a:lnTo>
                  <a:lnTo>
                    <a:pt x="853" y="5310"/>
                  </a:lnTo>
                  <a:lnTo>
                    <a:pt x="1024" y="5456"/>
                  </a:lnTo>
                  <a:lnTo>
                    <a:pt x="1219" y="5602"/>
                  </a:lnTo>
                  <a:lnTo>
                    <a:pt x="1389" y="5699"/>
                  </a:lnTo>
                  <a:lnTo>
                    <a:pt x="1584" y="5797"/>
                  </a:lnTo>
                  <a:lnTo>
                    <a:pt x="1803" y="5845"/>
                  </a:lnTo>
                  <a:lnTo>
                    <a:pt x="1998" y="5894"/>
                  </a:lnTo>
                  <a:lnTo>
                    <a:pt x="2217" y="5894"/>
                  </a:lnTo>
                  <a:lnTo>
                    <a:pt x="2436" y="5894"/>
                  </a:lnTo>
                  <a:lnTo>
                    <a:pt x="2436" y="5894"/>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3" name="Google Shape;903;p50"/>
            <p:cNvSpPr/>
            <p:nvPr/>
          </p:nvSpPr>
          <p:spPr>
            <a:xfrm>
              <a:off x="6673500" y="5146850"/>
              <a:ext cx="84050" cy="116925"/>
            </a:xfrm>
            <a:custGeom>
              <a:avLst/>
              <a:gdLst/>
              <a:ahLst/>
              <a:cxnLst/>
              <a:rect l="l" t="t" r="r" b="b"/>
              <a:pathLst>
                <a:path w="3362" h="4677" fill="none" extrusionOk="0">
                  <a:moveTo>
                    <a:pt x="2875" y="4579"/>
                  </a:moveTo>
                  <a:lnTo>
                    <a:pt x="2875" y="4579"/>
                  </a:lnTo>
                  <a:lnTo>
                    <a:pt x="3021" y="4482"/>
                  </a:lnTo>
                  <a:lnTo>
                    <a:pt x="3143" y="4385"/>
                  </a:lnTo>
                  <a:lnTo>
                    <a:pt x="3240" y="4287"/>
                  </a:lnTo>
                  <a:lnTo>
                    <a:pt x="3313" y="4141"/>
                  </a:lnTo>
                  <a:lnTo>
                    <a:pt x="3362" y="3995"/>
                  </a:lnTo>
                  <a:lnTo>
                    <a:pt x="3362" y="3849"/>
                  </a:lnTo>
                  <a:lnTo>
                    <a:pt x="3362" y="3678"/>
                  </a:lnTo>
                  <a:lnTo>
                    <a:pt x="3337" y="3508"/>
                  </a:lnTo>
                  <a:lnTo>
                    <a:pt x="3240" y="3118"/>
                  </a:lnTo>
                  <a:lnTo>
                    <a:pt x="3069" y="2704"/>
                  </a:lnTo>
                  <a:lnTo>
                    <a:pt x="2704" y="1803"/>
                  </a:lnTo>
                  <a:lnTo>
                    <a:pt x="2704" y="1803"/>
                  </a:lnTo>
                  <a:lnTo>
                    <a:pt x="2363" y="950"/>
                  </a:lnTo>
                  <a:lnTo>
                    <a:pt x="2193" y="609"/>
                  </a:lnTo>
                  <a:lnTo>
                    <a:pt x="2022" y="342"/>
                  </a:lnTo>
                  <a:lnTo>
                    <a:pt x="1949" y="220"/>
                  </a:lnTo>
                  <a:lnTo>
                    <a:pt x="1852" y="122"/>
                  </a:lnTo>
                  <a:lnTo>
                    <a:pt x="1730" y="74"/>
                  </a:lnTo>
                  <a:lnTo>
                    <a:pt x="1633" y="25"/>
                  </a:lnTo>
                  <a:lnTo>
                    <a:pt x="1486" y="1"/>
                  </a:lnTo>
                  <a:lnTo>
                    <a:pt x="1365" y="1"/>
                  </a:lnTo>
                  <a:lnTo>
                    <a:pt x="1194" y="25"/>
                  </a:lnTo>
                  <a:lnTo>
                    <a:pt x="1024" y="98"/>
                  </a:lnTo>
                  <a:lnTo>
                    <a:pt x="1024" y="98"/>
                  </a:lnTo>
                  <a:lnTo>
                    <a:pt x="853" y="171"/>
                  </a:lnTo>
                  <a:lnTo>
                    <a:pt x="707" y="269"/>
                  </a:lnTo>
                  <a:lnTo>
                    <a:pt x="561" y="390"/>
                  </a:lnTo>
                  <a:lnTo>
                    <a:pt x="439" y="536"/>
                  </a:lnTo>
                  <a:lnTo>
                    <a:pt x="317" y="683"/>
                  </a:lnTo>
                  <a:lnTo>
                    <a:pt x="220" y="853"/>
                  </a:lnTo>
                  <a:lnTo>
                    <a:pt x="147" y="1048"/>
                  </a:lnTo>
                  <a:lnTo>
                    <a:pt x="74" y="1243"/>
                  </a:lnTo>
                  <a:lnTo>
                    <a:pt x="49" y="1438"/>
                  </a:lnTo>
                  <a:lnTo>
                    <a:pt x="1" y="1657"/>
                  </a:lnTo>
                  <a:lnTo>
                    <a:pt x="1" y="1876"/>
                  </a:lnTo>
                  <a:lnTo>
                    <a:pt x="1" y="2095"/>
                  </a:lnTo>
                  <a:lnTo>
                    <a:pt x="25" y="2339"/>
                  </a:lnTo>
                  <a:lnTo>
                    <a:pt x="74" y="2558"/>
                  </a:lnTo>
                  <a:lnTo>
                    <a:pt x="147" y="2801"/>
                  </a:lnTo>
                  <a:lnTo>
                    <a:pt x="220" y="3045"/>
                  </a:lnTo>
                  <a:lnTo>
                    <a:pt x="220" y="3045"/>
                  </a:lnTo>
                  <a:lnTo>
                    <a:pt x="342" y="3264"/>
                  </a:lnTo>
                  <a:lnTo>
                    <a:pt x="439" y="3483"/>
                  </a:lnTo>
                  <a:lnTo>
                    <a:pt x="585" y="3678"/>
                  </a:lnTo>
                  <a:lnTo>
                    <a:pt x="731" y="3849"/>
                  </a:lnTo>
                  <a:lnTo>
                    <a:pt x="878" y="4019"/>
                  </a:lnTo>
                  <a:lnTo>
                    <a:pt x="1048" y="4165"/>
                  </a:lnTo>
                  <a:lnTo>
                    <a:pt x="1219" y="4311"/>
                  </a:lnTo>
                  <a:lnTo>
                    <a:pt x="1389" y="4409"/>
                  </a:lnTo>
                  <a:lnTo>
                    <a:pt x="1559" y="4506"/>
                  </a:lnTo>
                  <a:lnTo>
                    <a:pt x="1754" y="4579"/>
                  </a:lnTo>
                  <a:lnTo>
                    <a:pt x="1949" y="4628"/>
                  </a:lnTo>
                  <a:lnTo>
                    <a:pt x="2120" y="4677"/>
                  </a:lnTo>
                  <a:lnTo>
                    <a:pt x="2314" y="4677"/>
                  </a:lnTo>
                  <a:lnTo>
                    <a:pt x="2509" y="4677"/>
                  </a:lnTo>
                  <a:lnTo>
                    <a:pt x="2680" y="4628"/>
                  </a:lnTo>
                  <a:lnTo>
                    <a:pt x="2875" y="4579"/>
                  </a:lnTo>
                  <a:lnTo>
                    <a:pt x="2875" y="4579"/>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4" name="Google Shape;904;p50"/>
            <p:cNvSpPr/>
            <p:nvPr/>
          </p:nvSpPr>
          <p:spPr>
            <a:xfrm>
              <a:off x="6859225" y="5033600"/>
              <a:ext cx="105350" cy="144950"/>
            </a:xfrm>
            <a:custGeom>
              <a:avLst/>
              <a:gdLst/>
              <a:ahLst/>
              <a:cxnLst/>
              <a:rect l="l" t="t" r="r" b="b"/>
              <a:pathLst>
                <a:path w="4214" h="5798" fill="none" extrusionOk="0">
                  <a:moveTo>
                    <a:pt x="1778" y="5797"/>
                  </a:moveTo>
                  <a:lnTo>
                    <a:pt x="1778" y="5797"/>
                  </a:lnTo>
                  <a:lnTo>
                    <a:pt x="1997" y="5797"/>
                  </a:lnTo>
                  <a:lnTo>
                    <a:pt x="2216" y="5797"/>
                  </a:lnTo>
                  <a:lnTo>
                    <a:pt x="2411" y="5748"/>
                  </a:lnTo>
                  <a:lnTo>
                    <a:pt x="2630" y="5700"/>
                  </a:lnTo>
                  <a:lnTo>
                    <a:pt x="2825" y="5602"/>
                  </a:lnTo>
                  <a:lnTo>
                    <a:pt x="2996" y="5505"/>
                  </a:lnTo>
                  <a:lnTo>
                    <a:pt x="3191" y="5359"/>
                  </a:lnTo>
                  <a:lnTo>
                    <a:pt x="3361" y="5213"/>
                  </a:lnTo>
                  <a:lnTo>
                    <a:pt x="3507" y="5042"/>
                  </a:lnTo>
                  <a:lnTo>
                    <a:pt x="3653" y="4847"/>
                  </a:lnTo>
                  <a:lnTo>
                    <a:pt x="3799" y="4652"/>
                  </a:lnTo>
                  <a:lnTo>
                    <a:pt x="3921" y="4433"/>
                  </a:lnTo>
                  <a:lnTo>
                    <a:pt x="4019" y="4190"/>
                  </a:lnTo>
                  <a:lnTo>
                    <a:pt x="4092" y="3946"/>
                  </a:lnTo>
                  <a:lnTo>
                    <a:pt x="4165" y="3678"/>
                  </a:lnTo>
                  <a:lnTo>
                    <a:pt x="4213" y="3410"/>
                  </a:lnTo>
                  <a:lnTo>
                    <a:pt x="4213" y="3410"/>
                  </a:lnTo>
                  <a:lnTo>
                    <a:pt x="4213" y="3142"/>
                  </a:lnTo>
                  <a:lnTo>
                    <a:pt x="4189" y="2850"/>
                  </a:lnTo>
                  <a:lnTo>
                    <a:pt x="4116" y="2582"/>
                  </a:lnTo>
                  <a:lnTo>
                    <a:pt x="4019" y="2290"/>
                  </a:lnTo>
                  <a:lnTo>
                    <a:pt x="3897" y="2022"/>
                  </a:lnTo>
                  <a:lnTo>
                    <a:pt x="3726" y="1730"/>
                  </a:lnTo>
                  <a:lnTo>
                    <a:pt x="3556" y="1486"/>
                  </a:lnTo>
                  <a:lnTo>
                    <a:pt x="3361" y="1218"/>
                  </a:lnTo>
                  <a:lnTo>
                    <a:pt x="3142" y="999"/>
                  </a:lnTo>
                  <a:lnTo>
                    <a:pt x="2898" y="780"/>
                  </a:lnTo>
                  <a:lnTo>
                    <a:pt x="2679" y="585"/>
                  </a:lnTo>
                  <a:lnTo>
                    <a:pt x="2436" y="415"/>
                  </a:lnTo>
                  <a:lnTo>
                    <a:pt x="2192" y="269"/>
                  </a:lnTo>
                  <a:lnTo>
                    <a:pt x="1948" y="147"/>
                  </a:lnTo>
                  <a:lnTo>
                    <a:pt x="1705" y="74"/>
                  </a:lnTo>
                  <a:lnTo>
                    <a:pt x="1486" y="25"/>
                  </a:lnTo>
                  <a:lnTo>
                    <a:pt x="1486" y="25"/>
                  </a:lnTo>
                  <a:lnTo>
                    <a:pt x="1291" y="1"/>
                  </a:lnTo>
                  <a:lnTo>
                    <a:pt x="1096" y="49"/>
                  </a:lnTo>
                  <a:lnTo>
                    <a:pt x="950" y="98"/>
                  </a:lnTo>
                  <a:lnTo>
                    <a:pt x="804" y="195"/>
                  </a:lnTo>
                  <a:lnTo>
                    <a:pt x="682" y="317"/>
                  </a:lnTo>
                  <a:lnTo>
                    <a:pt x="585" y="463"/>
                  </a:lnTo>
                  <a:lnTo>
                    <a:pt x="487" y="658"/>
                  </a:lnTo>
                  <a:lnTo>
                    <a:pt x="390" y="853"/>
                  </a:lnTo>
                  <a:lnTo>
                    <a:pt x="268" y="1291"/>
                  </a:lnTo>
                  <a:lnTo>
                    <a:pt x="170" y="1803"/>
                  </a:lnTo>
                  <a:lnTo>
                    <a:pt x="49" y="2874"/>
                  </a:lnTo>
                  <a:lnTo>
                    <a:pt x="49" y="2874"/>
                  </a:lnTo>
                  <a:lnTo>
                    <a:pt x="0" y="3142"/>
                  </a:lnTo>
                  <a:lnTo>
                    <a:pt x="0" y="3410"/>
                  </a:lnTo>
                  <a:lnTo>
                    <a:pt x="24" y="3678"/>
                  </a:lnTo>
                  <a:lnTo>
                    <a:pt x="73" y="3922"/>
                  </a:lnTo>
                  <a:lnTo>
                    <a:pt x="122" y="4165"/>
                  </a:lnTo>
                  <a:lnTo>
                    <a:pt x="195" y="4409"/>
                  </a:lnTo>
                  <a:lnTo>
                    <a:pt x="292" y="4628"/>
                  </a:lnTo>
                  <a:lnTo>
                    <a:pt x="414" y="4823"/>
                  </a:lnTo>
                  <a:lnTo>
                    <a:pt x="536" y="5018"/>
                  </a:lnTo>
                  <a:lnTo>
                    <a:pt x="682" y="5188"/>
                  </a:lnTo>
                  <a:lnTo>
                    <a:pt x="828" y="5359"/>
                  </a:lnTo>
                  <a:lnTo>
                    <a:pt x="999" y="5480"/>
                  </a:lnTo>
                  <a:lnTo>
                    <a:pt x="1169" y="5602"/>
                  </a:lnTo>
                  <a:lnTo>
                    <a:pt x="1364" y="5675"/>
                  </a:lnTo>
                  <a:lnTo>
                    <a:pt x="1583" y="5748"/>
                  </a:lnTo>
                  <a:lnTo>
                    <a:pt x="1778" y="5797"/>
                  </a:lnTo>
                  <a:lnTo>
                    <a:pt x="1778" y="5797"/>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5" name="Google Shape;905;p50"/>
            <p:cNvSpPr/>
            <p:nvPr/>
          </p:nvSpPr>
          <p:spPr>
            <a:xfrm>
              <a:off x="6931675" y="5150500"/>
              <a:ext cx="87075" cy="115725"/>
            </a:xfrm>
            <a:custGeom>
              <a:avLst/>
              <a:gdLst/>
              <a:ahLst/>
              <a:cxnLst/>
              <a:rect l="l" t="t" r="r" b="b"/>
              <a:pathLst>
                <a:path w="3483" h="4629" fill="none" extrusionOk="0">
                  <a:moveTo>
                    <a:pt x="2558" y="98"/>
                  </a:moveTo>
                  <a:lnTo>
                    <a:pt x="2558" y="98"/>
                  </a:lnTo>
                  <a:lnTo>
                    <a:pt x="2387" y="49"/>
                  </a:lnTo>
                  <a:lnTo>
                    <a:pt x="2241" y="1"/>
                  </a:lnTo>
                  <a:lnTo>
                    <a:pt x="2095" y="1"/>
                  </a:lnTo>
                  <a:lnTo>
                    <a:pt x="1973" y="1"/>
                  </a:lnTo>
                  <a:lnTo>
                    <a:pt x="1851" y="49"/>
                  </a:lnTo>
                  <a:lnTo>
                    <a:pt x="1729" y="98"/>
                  </a:lnTo>
                  <a:lnTo>
                    <a:pt x="1632" y="196"/>
                  </a:lnTo>
                  <a:lnTo>
                    <a:pt x="1535" y="293"/>
                  </a:lnTo>
                  <a:lnTo>
                    <a:pt x="1364" y="561"/>
                  </a:lnTo>
                  <a:lnTo>
                    <a:pt x="1169" y="902"/>
                  </a:lnTo>
                  <a:lnTo>
                    <a:pt x="780" y="1730"/>
                  </a:lnTo>
                  <a:lnTo>
                    <a:pt x="780" y="1730"/>
                  </a:lnTo>
                  <a:lnTo>
                    <a:pt x="366" y="2607"/>
                  </a:lnTo>
                  <a:lnTo>
                    <a:pt x="195" y="2996"/>
                  </a:lnTo>
                  <a:lnTo>
                    <a:pt x="73" y="3386"/>
                  </a:lnTo>
                  <a:lnTo>
                    <a:pt x="25" y="3557"/>
                  </a:lnTo>
                  <a:lnTo>
                    <a:pt x="0" y="3727"/>
                  </a:lnTo>
                  <a:lnTo>
                    <a:pt x="25" y="3898"/>
                  </a:lnTo>
                  <a:lnTo>
                    <a:pt x="49" y="4044"/>
                  </a:lnTo>
                  <a:lnTo>
                    <a:pt x="98" y="4165"/>
                  </a:lnTo>
                  <a:lnTo>
                    <a:pt x="195" y="4287"/>
                  </a:lnTo>
                  <a:lnTo>
                    <a:pt x="317" y="4385"/>
                  </a:lnTo>
                  <a:lnTo>
                    <a:pt x="463" y="4482"/>
                  </a:lnTo>
                  <a:lnTo>
                    <a:pt x="463" y="4482"/>
                  </a:lnTo>
                  <a:lnTo>
                    <a:pt x="633" y="4555"/>
                  </a:lnTo>
                  <a:lnTo>
                    <a:pt x="828" y="4604"/>
                  </a:lnTo>
                  <a:lnTo>
                    <a:pt x="1023" y="4628"/>
                  </a:lnTo>
                  <a:lnTo>
                    <a:pt x="1194" y="4628"/>
                  </a:lnTo>
                  <a:lnTo>
                    <a:pt x="1388" y="4604"/>
                  </a:lnTo>
                  <a:lnTo>
                    <a:pt x="1583" y="4555"/>
                  </a:lnTo>
                  <a:lnTo>
                    <a:pt x="1778" y="4482"/>
                  </a:lnTo>
                  <a:lnTo>
                    <a:pt x="1949" y="4409"/>
                  </a:lnTo>
                  <a:lnTo>
                    <a:pt x="2143" y="4312"/>
                  </a:lnTo>
                  <a:lnTo>
                    <a:pt x="2314" y="4190"/>
                  </a:lnTo>
                  <a:lnTo>
                    <a:pt x="2484" y="4044"/>
                  </a:lnTo>
                  <a:lnTo>
                    <a:pt x="2655" y="3873"/>
                  </a:lnTo>
                  <a:lnTo>
                    <a:pt x="2801" y="3703"/>
                  </a:lnTo>
                  <a:lnTo>
                    <a:pt x="2947" y="3508"/>
                  </a:lnTo>
                  <a:lnTo>
                    <a:pt x="3069" y="3313"/>
                  </a:lnTo>
                  <a:lnTo>
                    <a:pt x="3191" y="3094"/>
                  </a:lnTo>
                  <a:lnTo>
                    <a:pt x="3191" y="3094"/>
                  </a:lnTo>
                  <a:lnTo>
                    <a:pt x="3288" y="2875"/>
                  </a:lnTo>
                  <a:lnTo>
                    <a:pt x="3361" y="2631"/>
                  </a:lnTo>
                  <a:lnTo>
                    <a:pt x="3410" y="2412"/>
                  </a:lnTo>
                  <a:lnTo>
                    <a:pt x="3459" y="2168"/>
                  </a:lnTo>
                  <a:lnTo>
                    <a:pt x="3483" y="1949"/>
                  </a:lnTo>
                  <a:lnTo>
                    <a:pt x="3483" y="1730"/>
                  </a:lnTo>
                  <a:lnTo>
                    <a:pt x="3459" y="1511"/>
                  </a:lnTo>
                  <a:lnTo>
                    <a:pt x="3434" y="1316"/>
                  </a:lnTo>
                  <a:lnTo>
                    <a:pt x="3386" y="1121"/>
                  </a:lnTo>
                  <a:lnTo>
                    <a:pt x="3313" y="926"/>
                  </a:lnTo>
                  <a:lnTo>
                    <a:pt x="3239" y="756"/>
                  </a:lnTo>
                  <a:lnTo>
                    <a:pt x="3118" y="585"/>
                  </a:lnTo>
                  <a:lnTo>
                    <a:pt x="2996" y="439"/>
                  </a:lnTo>
                  <a:lnTo>
                    <a:pt x="2874" y="317"/>
                  </a:lnTo>
                  <a:lnTo>
                    <a:pt x="2728" y="196"/>
                  </a:lnTo>
                  <a:lnTo>
                    <a:pt x="2558" y="98"/>
                  </a:lnTo>
                  <a:lnTo>
                    <a:pt x="2558" y="98"/>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6" name="Google Shape;906;p50"/>
            <p:cNvSpPr/>
            <p:nvPr/>
          </p:nvSpPr>
          <p:spPr>
            <a:xfrm>
              <a:off x="6715525" y="5180350"/>
              <a:ext cx="263050" cy="247825"/>
            </a:xfrm>
            <a:custGeom>
              <a:avLst/>
              <a:gdLst/>
              <a:ahLst/>
              <a:cxnLst/>
              <a:rect l="l" t="t" r="r" b="b"/>
              <a:pathLst>
                <a:path w="10522" h="9913" fill="none" extrusionOk="0">
                  <a:moveTo>
                    <a:pt x="8135" y="3191"/>
                  </a:moveTo>
                  <a:lnTo>
                    <a:pt x="8135" y="3191"/>
                  </a:lnTo>
                  <a:lnTo>
                    <a:pt x="8037" y="2923"/>
                  </a:lnTo>
                  <a:lnTo>
                    <a:pt x="7940" y="2655"/>
                  </a:lnTo>
                  <a:lnTo>
                    <a:pt x="7794" y="2119"/>
                  </a:lnTo>
                  <a:lnTo>
                    <a:pt x="7721" y="1851"/>
                  </a:lnTo>
                  <a:lnTo>
                    <a:pt x="7623" y="1608"/>
                  </a:lnTo>
                  <a:lnTo>
                    <a:pt x="7502" y="1340"/>
                  </a:lnTo>
                  <a:lnTo>
                    <a:pt x="7355" y="1120"/>
                  </a:lnTo>
                  <a:lnTo>
                    <a:pt x="7355" y="1120"/>
                  </a:lnTo>
                  <a:lnTo>
                    <a:pt x="7161" y="853"/>
                  </a:lnTo>
                  <a:lnTo>
                    <a:pt x="6941" y="633"/>
                  </a:lnTo>
                  <a:lnTo>
                    <a:pt x="6698" y="463"/>
                  </a:lnTo>
                  <a:lnTo>
                    <a:pt x="6430" y="292"/>
                  </a:lnTo>
                  <a:lnTo>
                    <a:pt x="6162" y="171"/>
                  </a:lnTo>
                  <a:lnTo>
                    <a:pt x="5870" y="73"/>
                  </a:lnTo>
                  <a:lnTo>
                    <a:pt x="5578" y="25"/>
                  </a:lnTo>
                  <a:lnTo>
                    <a:pt x="5285" y="0"/>
                  </a:lnTo>
                  <a:lnTo>
                    <a:pt x="5285" y="0"/>
                  </a:lnTo>
                  <a:lnTo>
                    <a:pt x="5261" y="0"/>
                  </a:lnTo>
                  <a:lnTo>
                    <a:pt x="5261" y="0"/>
                  </a:lnTo>
                  <a:lnTo>
                    <a:pt x="5237" y="0"/>
                  </a:lnTo>
                  <a:lnTo>
                    <a:pt x="5237" y="0"/>
                  </a:lnTo>
                  <a:lnTo>
                    <a:pt x="4944" y="25"/>
                  </a:lnTo>
                  <a:lnTo>
                    <a:pt x="4652" y="73"/>
                  </a:lnTo>
                  <a:lnTo>
                    <a:pt x="4360" y="171"/>
                  </a:lnTo>
                  <a:lnTo>
                    <a:pt x="4092" y="292"/>
                  </a:lnTo>
                  <a:lnTo>
                    <a:pt x="3824" y="463"/>
                  </a:lnTo>
                  <a:lnTo>
                    <a:pt x="3580" y="633"/>
                  </a:lnTo>
                  <a:lnTo>
                    <a:pt x="3361" y="853"/>
                  </a:lnTo>
                  <a:lnTo>
                    <a:pt x="3166" y="1120"/>
                  </a:lnTo>
                  <a:lnTo>
                    <a:pt x="3166" y="1120"/>
                  </a:lnTo>
                  <a:lnTo>
                    <a:pt x="3020" y="1340"/>
                  </a:lnTo>
                  <a:lnTo>
                    <a:pt x="2898" y="1608"/>
                  </a:lnTo>
                  <a:lnTo>
                    <a:pt x="2801" y="1851"/>
                  </a:lnTo>
                  <a:lnTo>
                    <a:pt x="2728" y="2119"/>
                  </a:lnTo>
                  <a:lnTo>
                    <a:pt x="2558" y="2655"/>
                  </a:lnTo>
                  <a:lnTo>
                    <a:pt x="2484" y="2923"/>
                  </a:lnTo>
                  <a:lnTo>
                    <a:pt x="2387" y="3191"/>
                  </a:lnTo>
                  <a:lnTo>
                    <a:pt x="2387" y="3191"/>
                  </a:lnTo>
                  <a:lnTo>
                    <a:pt x="2241" y="3434"/>
                  </a:lnTo>
                  <a:lnTo>
                    <a:pt x="2095" y="3678"/>
                  </a:lnTo>
                  <a:lnTo>
                    <a:pt x="1900" y="3897"/>
                  </a:lnTo>
                  <a:lnTo>
                    <a:pt x="1729" y="4092"/>
                  </a:lnTo>
                  <a:lnTo>
                    <a:pt x="1315" y="4457"/>
                  </a:lnTo>
                  <a:lnTo>
                    <a:pt x="901" y="4847"/>
                  </a:lnTo>
                  <a:lnTo>
                    <a:pt x="901" y="4847"/>
                  </a:lnTo>
                  <a:lnTo>
                    <a:pt x="707" y="5066"/>
                  </a:lnTo>
                  <a:lnTo>
                    <a:pt x="512" y="5310"/>
                  </a:lnTo>
                  <a:lnTo>
                    <a:pt x="366" y="5553"/>
                  </a:lnTo>
                  <a:lnTo>
                    <a:pt x="244" y="5821"/>
                  </a:lnTo>
                  <a:lnTo>
                    <a:pt x="146" y="6113"/>
                  </a:lnTo>
                  <a:lnTo>
                    <a:pt x="73" y="6405"/>
                  </a:lnTo>
                  <a:lnTo>
                    <a:pt x="25" y="6722"/>
                  </a:lnTo>
                  <a:lnTo>
                    <a:pt x="0" y="7014"/>
                  </a:lnTo>
                  <a:lnTo>
                    <a:pt x="0" y="7014"/>
                  </a:lnTo>
                  <a:lnTo>
                    <a:pt x="25" y="7307"/>
                  </a:lnTo>
                  <a:lnTo>
                    <a:pt x="49" y="7599"/>
                  </a:lnTo>
                  <a:lnTo>
                    <a:pt x="122" y="7867"/>
                  </a:lnTo>
                  <a:lnTo>
                    <a:pt x="219" y="8135"/>
                  </a:lnTo>
                  <a:lnTo>
                    <a:pt x="317" y="8403"/>
                  </a:lnTo>
                  <a:lnTo>
                    <a:pt x="439" y="8622"/>
                  </a:lnTo>
                  <a:lnTo>
                    <a:pt x="609" y="8865"/>
                  </a:lnTo>
                  <a:lnTo>
                    <a:pt x="780" y="9060"/>
                  </a:lnTo>
                  <a:lnTo>
                    <a:pt x="950" y="9255"/>
                  </a:lnTo>
                  <a:lnTo>
                    <a:pt x="1145" y="9401"/>
                  </a:lnTo>
                  <a:lnTo>
                    <a:pt x="1364" y="9547"/>
                  </a:lnTo>
                  <a:lnTo>
                    <a:pt x="1608" y="9669"/>
                  </a:lnTo>
                  <a:lnTo>
                    <a:pt x="1851" y="9766"/>
                  </a:lnTo>
                  <a:lnTo>
                    <a:pt x="2095" y="9840"/>
                  </a:lnTo>
                  <a:lnTo>
                    <a:pt x="2363" y="9888"/>
                  </a:lnTo>
                  <a:lnTo>
                    <a:pt x="2606" y="9913"/>
                  </a:lnTo>
                  <a:lnTo>
                    <a:pt x="2606" y="9913"/>
                  </a:lnTo>
                  <a:lnTo>
                    <a:pt x="2972" y="9888"/>
                  </a:lnTo>
                  <a:lnTo>
                    <a:pt x="3337" y="9791"/>
                  </a:lnTo>
                  <a:lnTo>
                    <a:pt x="3678" y="9669"/>
                  </a:lnTo>
                  <a:lnTo>
                    <a:pt x="3994" y="9474"/>
                  </a:lnTo>
                  <a:lnTo>
                    <a:pt x="3994" y="9474"/>
                  </a:lnTo>
                  <a:lnTo>
                    <a:pt x="4141" y="9377"/>
                  </a:lnTo>
                  <a:lnTo>
                    <a:pt x="4287" y="9304"/>
                  </a:lnTo>
                  <a:lnTo>
                    <a:pt x="4433" y="9279"/>
                  </a:lnTo>
                  <a:lnTo>
                    <a:pt x="4579" y="9231"/>
                  </a:lnTo>
                  <a:lnTo>
                    <a:pt x="4896" y="9206"/>
                  </a:lnTo>
                  <a:lnTo>
                    <a:pt x="5261" y="9206"/>
                  </a:lnTo>
                  <a:lnTo>
                    <a:pt x="5261" y="9206"/>
                  </a:lnTo>
                  <a:lnTo>
                    <a:pt x="5626" y="9206"/>
                  </a:lnTo>
                  <a:lnTo>
                    <a:pt x="5943" y="9231"/>
                  </a:lnTo>
                  <a:lnTo>
                    <a:pt x="6089" y="9279"/>
                  </a:lnTo>
                  <a:lnTo>
                    <a:pt x="6235" y="9304"/>
                  </a:lnTo>
                  <a:lnTo>
                    <a:pt x="6381" y="9377"/>
                  </a:lnTo>
                  <a:lnTo>
                    <a:pt x="6527" y="9474"/>
                  </a:lnTo>
                  <a:lnTo>
                    <a:pt x="6527" y="9474"/>
                  </a:lnTo>
                  <a:lnTo>
                    <a:pt x="6844" y="9669"/>
                  </a:lnTo>
                  <a:lnTo>
                    <a:pt x="7185" y="9791"/>
                  </a:lnTo>
                  <a:lnTo>
                    <a:pt x="7550" y="9888"/>
                  </a:lnTo>
                  <a:lnTo>
                    <a:pt x="7916" y="9913"/>
                  </a:lnTo>
                  <a:lnTo>
                    <a:pt x="7916" y="9913"/>
                  </a:lnTo>
                  <a:lnTo>
                    <a:pt x="8184" y="9888"/>
                  </a:lnTo>
                  <a:lnTo>
                    <a:pt x="8427" y="9840"/>
                  </a:lnTo>
                  <a:lnTo>
                    <a:pt x="8671" y="9766"/>
                  </a:lnTo>
                  <a:lnTo>
                    <a:pt x="8914" y="9669"/>
                  </a:lnTo>
                  <a:lnTo>
                    <a:pt x="9158" y="9547"/>
                  </a:lnTo>
                  <a:lnTo>
                    <a:pt x="9377" y="9401"/>
                  </a:lnTo>
                  <a:lnTo>
                    <a:pt x="9572" y="9255"/>
                  </a:lnTo>
                  <a:lnTo>
                    <a:pt x="9742" y="9060"/>
                  </a:lnTo>
                  <a:lnTo>
                    <a:pt x="9913" y="8865"/>
                  </a:lnTo>
                  <a:lnTo>
                    <a:pt x="10083" y="8622"/>
                  </a:lnTo>
                  <a:lnTo>
                    <a:pt x="10205" y="8403"/>
                  </a:lnTo>
                  <a:lnTo>
                    <a:pt x="10302" y="8135"/>
                  </a:lnTo>
                  <a:lnTo>
                    <a:pt x="10400" y="7867"/>
                  </a:lnTo>
                  <a:lnTo>
                    <a:pt x="10473" y="7599"/>
                  </a:lnTo>
                  <a:lnTo>
                    <a:pt x="10497" y="7307"/>
                  </a:lnTo>
                  <a:lnTo>
                    <a:pt x="10522" y="7014"/>
                  </a:lnTo>
                  <a:lnTo>
                    <a:pt x="10522" y="7014"/>
                  </a:lnTo>
                  <a:lnTo>
                    <a:pt x="10497" y="6722"/>
                  </a:lnTo>
                  <a:lnTo>
                    <a:pt x="10449" y="6405"/>
                  </a:lnTo>
                  <a:lnTo>
                    <a:pt x="10375" y="6113"/>
                  </a:lnTo>
                  <a:lnTo>
                    <a:pt x="10278" y="5821"/>
                  </a:lnTo>
                  <a:lnTo>
                    <a:pt x="10156" y="5553"/>
                  </a:lnTo>
                  <a:lnTo>
                    <a:pt x="10010" y="5310"/>
                  </a:lnTo>
                  <a:lnTo>
                    <a:pt x="9815" y="5066"/>
                  </a:lnTo>
                  <a:lnTo>
                    <a:pt x="9620" y="4847"/>
                  </a:lnTo>
                  <a:lnTo>
                    <a:pt x="9620" y="4847"/>
                  </a:lnTo>
                  <a:lnTo>
                    <a:pt x="9206" y="4457"/>
                  </a:lnTo>
                  <a:lnTo>
                    <a:pt x="8792" y="4092"/>
                  </a:lnTo>
                  <a:lnTo>
                    <a:pt x="8622" y="3897"/>
                  </a:lnTo>
                  <a:lnTo>
                    <a:pt x="8427" y="3678"/>
                  </a:lnTo>
                  <a:lnTo>
                    <a:pt x="8281" y="3434"/>
                  </a:lnTo>
                  <a:lnTo>
                    <a:pt x="8135" y="3191"/>
                  </a:lnTo>
                  <a:lnTo>
                    <a:pt x="8135" y="3191"/>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07" name="Google Shape;907;p50"/>
          <p:cNvGrpSpPr/>
          <p:nvPr/>
        </p:nvGrpSpPr>
        <p:grpSpPr>
          <a:xfrm>
            <a:off x="3506712" y="381117"/>
            <a:ext cx="387933" cy="345971"/>
            <a:chOff x="3927500" y="301425"/>
            <a:chExt cx="461550" cy="411625"/>
          </a:xfrm>
        </p:grpSpPr>
        <p:sp>
          <p:nvSpPr>
            <p:cNvPr id="908" name="Google Shape;908;p50"/>
            <p:cNvSpPr/>
            <p:nvPr/>
          </p:nvSpPr>
          <p:spPr>
            <a:xfrm>
              <a:off x="4080925" y="302050"/>
              <a:ext cx="154075" cy="411000"/>
            </a:xfrm>
            <a:custGeom>
              <a:avLst/>
              <a:gdLst/>
              <a:ahLst/>
              <a:cxnLst/>
              <a:rect l="l" t="t" r="r" b="b"/>
              <a:pathLst>
                <a:path w="6163" h="16440" fill="none" extrusionOk="0">
                  <a:moveTo>
                    <a:pt x="6162" y="3118"/>
                  </a:moveTo>
                  <a:lnTo>
                    <a:pt x="0" y="0"/>
                  </a:lnTo>
                  <a:lnTo>
                    <a:pt x="0" y="13322"/>
                  </a:lnTo>
                  <a:lnTo>
                    <a:pt x="6162" y="16440"/>
                  </a:lnTo>
                  <a:lnTo>
                    <a:pt x="6162" y="3118"/>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9" name="Google Shape;909;p50"/>
            <p:cNvSpPr/>
            <p:nvPr/>
          </p:nvSpPr>
          <p:spPr>
            <a:xfrm>
              <a:off x="3927500" y="301425"/>
              <a:ext cx="153450" cy="406150"/>
            </a:xfrm>
            <a:custGeom>
              <a:avLst/>
              <a:gdLst/>
              <a:ahLst/>
              <a:cxnLst/>
              <a:rect l="l" t="t" r="r" b="b"/>
              <a:pathLst>
                <a:path w="6138" h="16246" fill="none" extrusionOk="0">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0" name="Google Shape;910;p50"/>
            <p:cNvSpPr/>
            <p:nvPr/>
          </p:nvSpPr>
          <p:spPr>
            <a:xfrm>
              <a:off x="4234975" y="306925"/>
              <a:ext cx="154075" cy="405525"/>
            </a:xfrm>
            <a:custGeom>
              <a:avLst/>
              <a:gdLst/>
              <a:ahLst/>
              <a:cxnLst/>
              <a:rect l="l" t="t" r="r" b="b"/>
              <a:pathLst>
                <a:path w="6163" h="16221" fill="none" extrusionOk="0">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1" name="Google Shape;911;p50"/>
            <p:cNvSpPr/>
            <p:nvPr/>
          </p:nvSpPr>
          <p:spPr>
            <a:xfrm>
              <a:off x="4295850" y="442075"/>
              <a:ext cx="46300" cy="26225"/>
            </a:xfrm>
            <a:custGeom>
              <a:avLst/>
              <a:gdLst/>
              <a:ahLst/>
              <a:cxnLst/>
              <a:rect l="l" t="t" r="r" b="b"/>
              <a:pathLst>
                <a:path w="1852" h="1049" fill="none" extrusionOk="0">
                  <a:moveTo>
                    <a:pt x="1" y="1"/>
                  </a:moveTo>
                  <a:lnTo>
                    <a:pt x="1852" y="1048"/>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2" name="Google Shape;912;p50"/>
            <p:cNvSpPr/>
            <p:nvPr/>
          </p:nvSpPr>
          <p:spPr>
            <a:xfrm>
              <a:off x="4296475" y="415900"/>
              <a:ext cx="45075" cy="78575"/>
            </a:xfrm>
            <a:custGeom>
              <a:avLst/>
              <a:gdLst/>
              <a:ahLst/>
              <a:cxnLst/>
              <a:rect l="l" t="t" r="r" b="b"/>
              <a:pathLst>
                <a:path w="1803" h="3143" fill="none" extrusionOk="0">
                  <a:moveTo>
                    <a:pt x="1802" y="1"/>
                  </a:moveTo>
                  <a:lnTo>
                    <a:pt x="0" y="3142"/>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3" name="Google Shape;913;p50"/>
            <p:cNvSpPr/>
            <p:nvPr/>
          </p:nvSpPr>
          <p:spPr>
            <a:xfrm>
              <a:off x="3968275" y="590050"/>
              <a:ext cx="25" cy="6100"/>
            </a:xfrm>
            <a:custGeom>
              <a:avLst/>
              <a:gdLst/>
              <a:ahLst/>
              <a:cxnLst/>
              <a:rect l="l" t="t" r="r" b="b"/>
              <a:pathLst>
                <a:path w="1" h="244" fill="none" extrusionOk="0">
                  <a:moveTo>
                    <a:pt x="1" y="244"/>
                  </a:moveTo>
                  <a:lnTo>
                    <a:pt x="1" y="244"/>
                  </a:lnTo>
                  <a:lnTo>
                    <a:pt x="1"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4" name="Google Shape;914;p50"/>
            <p:cNvSpPr/>
            <p:nvPr/>
          </p:nvSpPr>
          <p:spPr>
            <a:xfrm>
              <a:off x="3970725" y="558375"/>
              <a:ext cx="1850" cy="12200"/>
            </a:xfrm>
            <a:custGeom>
              <a:avLst/>
              <a:gdLst/>
              <a:ahLst/>
              <a:cxnLst/>
              <a:rect l="l" t="t" r="r" b="b"/>
              <a:pathLst>
                <a:path w="74" h="488" fill="none" extrusionOk="0">
                  <a:moveTo>
                    <a:pt x="0" y="488"/>
                  </a:moveTo>
                  <a:lnTo>
                    <a:pt x="73"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5" name="Google Shape;915;p50"/>
            <p:cNvSpPr/>
            <p:nvPr/>
          </p:nvSpPr>
          <p:spPr>
            <a:xfrm>
              <a:off x="3976200" y="527325"/>
              <a:ext cx="3675" cy="12200"/>
            </a:xfrm>
            <a:custGeom>
              <a:avLst/>
              <a:gdLst/>
              <a:ahLst/>
              <a:cxnLst/>
              <a:rect l="l" t="t" r="r" b="b"/>
              <a:pathLst>
                <a:path w="147" h="488" fill="none" extrusionOk="0">
                  <a:moveTo>
                    <a:pt x="0" y="488"/>
                  </a:moveTo>
                  <a:lnTo>
                    <a:pt x="98" y="147"/>
                  </a:lnTo>
                  <a:lnTo>
                    <a:pt x="147"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6" name="Google Shape;916;p50"/>
            <p:cNvSpPr/>
            <p:nvPr/>
          </p:nvSpPr>
          <p:spPr>
            <a:xfrm>
              <a:off x="3985950" y="498100"/>
              <a:ext cx="4875" cy="10975"/>
            </a:xfrm>
            <a:custGeom>
              <a:avLst/>
              <a:gdLst/>
              <a:ahLst/>
              <a:cxnLst/>
              <a:rect l="l" t="t" r="r" b="b"/>
              <a:pathLst>
                <a:path w="195" h="439" fill="none" extrusionOk="0">
                  <a:moveTo>
                    <a:pt x="0" y="439"/>
                  </a:moveTo>
                  <a:lnTo>
                    <a:pt x="195" y="25"/>
                  </a:lnTo>
                  <a:lnTo>
                    <a:pt x="195"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7" name="Google Shape;917;p50"/>
            <p:cNvSpPr/>
            <p:nvPr/>
          </p:nvSpPr>
          <p:spPr>
            <a:xfrm>
              <a:off x="4000550" y="471300"/>
              <a:ext cx="7325" cy="9775"/>
            </a:xfrm>
            <a:custGeom>
              <a:avLst/>
              <a:gdLst/>
              <a:ahLst/>
              <a:cxnLst/>
              <a:rect l="l" t="t" r="r" b="b"/>
              <a:pathLst>
                <a:path w="293" h="391" fill="none" extrusionOk="0">
                  <a:moveTo>
                    <a:pt x="1" y="391"/>
                  </a:moveTo>
                  <a:lnTo>
                    <a:pt x="74" y="269"/>
                  </a:lnTo>
                  <a:lnTo>
                    <a:pt x="293"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8" name="Google Shape;918;p50"/>
            <p:cNvSpPr/>
            <p:nvPr/>
          </p:nvSpPr>
          <p:spPr>
            <a:xfrm>
              <a:off x="4021250" y="450600"/>
              <a:ext cx="10375" cy="6725"/>
            </a:xfrm>
            <a:custGeom>
              <a:avLst/>
              <a:gdLst/>
              <a:ahLst/>
              <a:cxnLst/>
              <a:rect l="l" t="t" r="r" b="b"/>
              <a:pathLst>
                <a:path w="415" h="269" fill="none" extrusionOk="0">
                  <a:moveTo>
                    <a:pt x="1" y="269"/>
                  </a:moveTo>
                  <a:lnTo>
                    <a:pt x="25" y="244"/>
                  </a:lnTo>
                  <a:lnTo>
                    <a:pt x="220" y="123"/>
                  </a:lnTo>
                  <a:lnTo>
                    <a:pt x="415"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9" name="Google Shape;919;p50"/>
            <p:cNvSpPr/>
            <p:nvPr/>
          </p:nvSpPr>
          <p:spPr>
            <a:xfrm>
              <a:off x="4049250" y="440250"/>
              <a:ext cx="11600" cy="2475"/>
            </a:xfrm>
            <a:custGeom>
              <a:avLst/>
              <a:gdLst/>
              <a:ahLst/>
              <a:cxnLst/>
              <a:rect l="l" t="t" r="r" b="b"/>
              <a:pathLst>
                <a:path w="464" h="99" fill="none" extrusionOk="0">
                  <a:moveTo>
                    <a:pt x="1" y="98"/>
                  </a:moveTo>
                  <a:lnTo>
                    <a:pt x="220" y="50"/>
                  </a:lnTo>
                  <a:lnTo>
                    <a:pt x="464" y="1"/>
                  </a:lnTo>
                  <a:lnTo>
                    <a:pt x="464"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0" name="Google Shape;920;p50"/>
            <p:cNvSpPr/>
            <p:nvPr/>
          </p:nvSpPr>
          <p:spPr>
            <a:xfrm>
              <a:off x="4080325" y="439650"/>
              <a:ext cx="12200" cy="1850"/>
            </a:xfrm>
            <a:custGeom>
              <a:avLst/>
              <a:gdLst/>
              <a:ahLst/>
              <a:cxnLst/>
              <a:rect l="l" t="t" r="r" b="b"/>
              <a:pathLst>
                <a:path w="488" h="74" fill="none" extrusionOk="0">
                  <a:moveTo>
                    <a:pt x="0" y="0"/>
                  </a:moveTo>
                  <a:lnTo>
                    <a:pt x="146" y="0"/>
                  </a:lnTo>
                  <a:lnTo>
                    <a:pt x="463" y="74"/>
                  </a:lnTo>
                  <a:lnTo>
                    <a:pt x="487" y="74"/>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1" name="Google Shape;921;p50"/>
            <p:cNvSpPr/>
            <p:nvPr/>
          </p:nvSpPr>
          <p:spPr>
            <a:xfrm>
              <a:off x="4110150" y="450000"/>
              <a:ext cx="9150" cy="7950"/>
            </a:xfrm>
            <a:custGeom>
              <a:avLst/>
              <a:gdLst/>
              <a:ahLst/>
              <a:cxnLst/>
              <a:rect l="l" t="t" r="r" b="b"/>
              <a:pathLst>
                <a:path w="366" h="318" fill="none" extrusionOk="0">
                  <a:moveTo>
                    <a:pt x="0" y="1"/>
                  </a:moveTo>
                  <a:lnTo>
                    <a:pt x="98" y="74"/>
                  </a:lnTo>
                  <a:lnTo>
                    <a:pt x="317" y="268"/>
                  </a:lnTo>
                  <a:lnTo>
                    <a:pt x="366" y="317"/>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2" name="Google Shape;922;p50"/>
            <p:cNvSpPr/>
            <p:nvPr/>
          </p:nvSpPr>
          <p:spPr>
            <a:xfrm>
              <a:off x="4130250" y="473750"/>
              <a:ext cx="4900" cy="10975"/>
            </a:xfrm>
            <a:custGeom>
              <a:avLst/>
              <a:gdLst/>
              <a:ahLst/>
              <a:cxnLst/>
              <a:rect l="l" t="t" r="r" b="b"/>
              <a:pathLst>
                <a:path w="196" h="439" fill="none" extrusionOk="0">
                  <a:moveTo>
                    <a:pt x="0" y="0"/>
                  </a:moveTo>
                  <a:lnTo>
                    <a:pt x="25" y="73"/>
                  </a:lnTo>
                  <a:lnTo>
                    <a:pt x="171" y="366"/>
                  </a:lnTo>
                  <a:lnTo>
                    <a:pt x="195" y="439"/>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3" name="Google Shape;923;p50"/>
            <p:cNvSpPr/>
            <p:nvPr/>
          </p:nvSpPr>
          <p:spPr>
            <a:xfrm>
              <a:off x="4141800" y="502975"/>
              <a:ext cx="3700" cy="11600"/>
            </a:xfrm>
            <a:custGeom>
              <a:avLst/>
              <a:gdLst/>
              <a:ahLst/>
              <a:cxnLst/>
              <a:rect l="l" t="t" r="r" b="b"/>
              <a:pathLst>
                <a:path w="148" h="464" fill="none" extrusionOk="0">
                  <a:moveTo>
                    <a:pt x="1" y="0"/>
                  </a:moveTo>
                  <a:lnTo>
                    <a:pt x="147" y="46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4" name="Google Shape;924;p50"/>
            <p:cNvSpPr/>
            <p:nvPr/>
          </p:nvSpPr>
          <p:spPr>
            <a:xfrm>
              <a:off x="4150950" y="533425"/>
              <a:ext cx="3675" cy="11575"/>
            </a:xfrm>
            <a:custGeom>
              <a:avLst/>
              <a:gdLst/>
              <a:ahLst/>
              <a:cxnLst/>
              <a:rect l="l" t="t" r="r" b="b"/>
              <a:pathLst>
                <a:path w="147" h="463" fill="none" extrusionOk="0">
                  <a:moveTo>
                    <a:pt x="0" y="0"/>
                  </a:moveTo>
                  <a:lnTo>
                    <a:pt x="146" y="46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5" name="Google Shape;925;p50"/>
            <p:cNvSpPr/>
            <p:nvPr/>
          </p:nvSpPr>
          <p:spPr>
            <a:xfrm>
              <a:off x="4160675" y="563850"/>
              <a:ext cx="4900" cy="11000"/>
            </a:xfrm>
            <a:custGeom>
              <a:avLst/>
              <a:gdLst/>
              <a:ahLst/>
              <a:cxnLst/>
              <a:rect l="l" t="t" r="r" b="b"/>
              <a:pathLst>
                <a:path w="196" h="440" fill="none" extrusionOk="0">
                  <a:moveTo>
                    <a:pt x="1" y="1"/>
                  </a:moveTo>
                  <a:lnTo>
                    <a:pt x="50" y="123"/>
                  </a:lnTo>
                  <a:lnTo>
                    <a:pt x="196" y="415"/>
                  </a:lnTo>
                  <a:lnTo>
                    <a:pt x="196" y="439"/>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6" name="Google Shape;926;p50"/>
            <p:cNvSpPr/>
            <p:nvPr/>
          </p:nvSpPr>
          <p:spPr>
            <a:xfrm>
              <a:off x="4175300" y="591875"/>
              <a:ext cx="7325" cy="9150"/>
            </a:xfrm>
            <a:custGeom>
              <a:avLst/>
              <a:gdLst/>
              <a:ahLst/>
              <a:cxnLst/>
              <a:rect l="l" t="t" r="r" b="b"/>
              <a:pathLst>
                <a:path w="293" h="366" fill="none" extrusionOk="0">
                  <a:moveTo>
                    <a:pt x="0" y="0"/>
                  </a:moveTo>
                  <a:lnTo>
                    <a:pt x="98" y="146"/>
                  </a:lnTo>
                  <a:lnTo>
                    <a:pt x="293" y="366"/>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7" name="Google Shape;927;p50"/>
            <p:cNvSpPr/>
            <p:nvPr/>
          </p:nvSpPr>
          <p:spPr>
            <a:xfrm>
              <a:off x="4198425" y="613175"/>
              <a:ext cx="11000" cy="4900"/>
            </a:xfrm>
            <a:custGeom>
              <a:avLst/>
              <a:gdLst/>
              <a:ahLst/>
              <a:cxnLst/>
              <a:rect l="l" t="t" r="r" b="b"/>
              <a:pathLst>
                <a:path w="440" h="196" fill="none" extrusionOk="0">
                  <a:moveTo>
                    <a:pt x="1" y="1"/>
                  </a:moveTo>
                  <a:lnTo>
                    <a:pt x="171" y="98"/>
                  </a:lnTo>
                  <a:lnTo>
                    <a:pt x="439" y="195"/>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8" name="Google Shape;928;p50"/>
            <p:cNvSpPr/>
            <p:nvPr/>
          </p:nvSpPr>
          <p:spPr>
            <a:xfrm>
              <a:off x="4228275" y="621100"/>
              <a:ext cx="12200" cy="625"/>
            </a:xfrm>
            <a:custGeom>
              <a:avLst/>
              <a:gdLst/>
              <a:ahLst/>
              <a:cxnLst/>
              <a:rect l="l" t="t" r="r" b="b"/>
              <a:pathLst>
                <a:path w="488" h="25" fill="none" extrusionOk="0">
                  <a:moveTo>
                    <a:pt x="0" y="0"/>
                  </a:moveTo>
                  <a:lnTo>
                    <a:pt x="49" y="25"/>
                  </a:lnTo>
                  <a:lnTo>
                    <a:pt x="487" y="0"/>
                  </a:lnTo>
                  <a:lnTo>
                    <a:pt x="487"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9" name="Google Shape;929;p50"/>
            <p:cNvSpPr/>
            <p:nvPr/>
          </p:nvSpPr>
          <p:spPr>
            <a:xfrm>
              <a:off x="4259925" y="616225"/>
              <a:ext cx="11600" cy="3075"/>
            </a:xfrm>
            <a:custGeom>
              <a:avLst/>
              <a:gdLst/>
              <a:ahLst/>
              <a:cxnLst/>
              <a:rect l="l" t="t" r="r" b="b"/>
              <a:pathLst>
                <a:path w="464" h="123" fill="none" extrusionOk="0">
                  <a:moveTo>
                    <a:pt x="1" y="122"/>
                  </a:moveTo>
                  <a:lnTo>
                    <a:pt x="196" y="73"/>
                  </a:lnTo>
                  <a:lnTo>
                    <a:pt x="464" y="0"/>
                  </a:lnTo>
                  <a:lnTo>
                    <a:pt x="464"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0" name="Google Shape;930;p50"/>
            <p:cNvSpPr/>
            <p:nvPr/>
          </p:nvSpPr>
          <p:spPr>
            <a:xfrm>
              <a:off x="4289775" y="602225"/>
              <a:ext cx="10375" cy="6725"/>
            </a:xfrm>
            <a:custGeom>
              <a:avLst/>
              <a:gdLst/>
              <a:ahLst/>
              <a:cxnLst/>
              <a:rect l="l" t="t" r="r" b="b"/>
              <a:pathLst>
                <a:path w="415" h="269" fill="none" extrusionOk="0">
                  <a:moveTo>
                    <a:pt x="0" y="268"/>
                  </a:moveTo>
                  <a:lnTo>
                    <a:pt x="195" y="146"/>
                  </a:lnTo>
                  <a:lnTo>
                    <a:pt x="390" y="0"/>
                  </a:lnTo>
                  <a:lnTo>
                    <a:pt x="414"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1" name="Google Shape;931;p50"/>
            <p:cNvSpPr/>
            <p:nvPr/>
          </p:nvSpPr>
          <p:spPr>
            <a:xfrm>
              <a:off x="4313525" y="577875"/>
              <a:ext cx="6100" cy="10375"/>
            </a:xfrm>
            <a:custGeom>
              <a:avLst/>
              <a:gdLst/>
              <a:ahLst/>
              <a:cxnLst/>
              <a:rect l="l" t="t" r="r" b="b"/>
              <a:pathLst>
                <a:path w="244" h="415" fill="none" extrusionOk="0">
                  <a:moveTo>
                    <a:pt x="0" y="414"/>
                  </a:moveTo>
                  <a:lnTo>
                    <a:pt x="24" y="365"/>
                  </a:lnTo>
                  <a:lnTo>
                    <a:pt x="146" y="195"/>
                  </a:lnTo>
                  <a:lnTo>
                    <a:pt x="244"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2" name="Google Shape;932;p50"/>
            <p:cNvSpPr/>
            <p:nvPr/>
          </p:nvSpPr>
          <p:spPr>
            <a:xfrm>
              <a:off x="4326300" y="547425"/>
              <a:ext cx="2450" cy="12200"/>
            </a:xfrm>
            <a:custGeom>
              <a:avLst/>
              <a:gdLst/>
              <a:ahLst/>
              <a:cxnLst/>
              <a:rect l="l" t="t" r="r" b="b"/>
              <a:pathLst>
                <a:path w="98" h="488" fill="none" extrusionOk="0">
                  <a:moveTo>
                    <a:pt x="0" y="487"/>
                  </a:moveTo>
                  <a:lnTo>
                    <a:pt x="49" y="293"/>
                  </a:lnTo>
                  <a:lnTo>
                    <a:pt x="98"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3" name="Google Shape;933;p50"/>
            <p:cNvSpPr/>
            <p:nvPr/>
          </p:nvSpPr>
          <p:spPr>
            <a:xfrm>
              <a:off x="4329350" y="515750"/>
              <a:ext cx="625" cy="12200"/>
            </a:xfrm>
            <a:custGeom>
              <a:avLst/>
              <a:gdLst/>
              <a:ahLst/>
              <a:cxnLst/>
              <a:rect l="l" t="t" r="r" b="b"/>
              <a:pathLst>
                <a:path w="25" h="488" fill="none" extrusionOk="0">
                  <a:moveTo>
                    <a:pt x="25" y="488"/>
                  </a:moveTo>
                  <a:lnTo>
                    <a:pt x="25" y="464"/>
                  </a:lnTo>
                  <a:lnTo>
                    <a:pt x="25" y="123"/>
                  </a:lnTo>
                  <a:lnTo>
                    <a:pt x="0"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4" name="Google Shape;934;p50"/>
            <p:cNvSpPr/>
            <p:nvPr/>
          </p:nvSpPr>
          <p:spPr>
            <a:xfrm>
              <a:off x="4325075" y="488975"/>
              <a:ext cx="1250" cy="6100"/>
            </a:xfrm>
            <a:custGeom>
              <a:avLst/>
              <a:gdLst/>
              <a:ahLst/>
              <a:cxnLst/>
              <a:rect l="l" t="t" r="r" b="b"/>
              <a:pathLst>
                <a:path w="50" h="244" fill="none" extrusionOk="0">
                  <a:moveTo>
                    <a:pt x="49" y="244"/>
                  </a:moveTo>
                  <a:lnTo>
                    <a:pt x="49" y="244"/>
                  </a:lnTo>
                  <a:lnTo>
                    <a:pt x="1"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35" name="Google Shape;935;p50"/>
          <p:cNvGrpSpPr/>
          <p:nvPr/>
        </p:nvGrpSpPr>
        <p:grpSpPr>
          <a:xfrm>
            <a:off x="5794259" y="387778"/>
            <a:ext cx="332670" cy="332670"/>
            <a:chOff x="6649150" y="309350"/>
            <a:chExt cx="395800" cy="395800"/>
          </a:xfrm>
        </p:grpSpPr>
        <p:sp>
          <p:nvSpPr>
            <p:cNvPr id="936" name="Google Shape;936;p50"/>
            <p:cNvSpPr/>
            <p:nvPr/>
          </p:nvSpPr>
          <p:spPr>
            <a:xfrm>
              <a:off x="6649150" y="309350"/>
              <a:ext cx="395800" cy="395800"/>
            </a:xfrm>
            <a:custGeom>
              <a:avLst/>
              <a:gdLst/>
              <a:ahLst/>
              <a:cxnLst/>
              <a:rect l="l" t="t" r="r" b="b"/>
              <a:pathLst>
                <a:path w="15832" h="15832" fill="none" extrusionOk="0">
                  <a:moveTo>
                    <a:pt x="7916" y="1"/>
                  </a:moveTo>
                  <a:lnTo>
                    <a:pt x="7916" y="1"/>
                  </a:lnTo>
                  <a:lnTo>
                    <a:pt x="7502" y="25"/>
                  </a:lnTo>
                  <a:lnTo>
                    <a:pt x="7112" y="49"/>
                  </a:lnTo>
                  <a:lnTo>
                    <a:pt x="6723" y="98"/>
                  </a:lnTo>
                  <a:lnTo>
                    <a:pt x="6333" y="171"/>
                  </a:lnTo>
                  <a:lnTo>
                    <a:pt x="5943" y="244"/>
                  </a:lnTo>
                  <a:lnTo>
                    <a:pt x="5553" y="366"/>
                  </a:lnTo>
                  <a:lnTo>
                    <a:pt x="5188" y="488"/>
                  </a:lnTo>
                  <a:lnTo>
                    <a:pt x="4847" y="634"/>
                  </a:lnTo>
                  <a:lnTo>
                    <a:pt x="4482" y="780"/>
                  </a:lnTo>
                  <a:lnTo>
                    <a:pt x="4141" y="950"/>
                  </a:lnTo>
                  <a:lnTo>
                    <a:pt x="3824" y="1145"/>
                  </a:lnTo>
                  <a:lnTo>
                    <a:pt x="3483" y="1364"/>
                  </a:lnTo>
                  <a:lnTo>
                    <a:pt x="3191" y="1584"/>
                  </a:lnTo>
                  <a:lnTo>
                    <a:pt x="2874" y="1803"/>
                  </a:lnTo>
                  <a:lnTo>
                    <a:pt x="2607" y="2071"/>
                  </a:lnTo>
                  <a:lnTo>
                    <a:pt x="2314" y="2314"/>
                  </a:lnTo>
                  <a:lnTo>
                    <a:pt x="2071" y="2607"/>
                  </a:lnTo>
                  <a:lnTo>
                    <a:pt x="1803" y="2874"/>
                  </a:lnTo>
                  <a:lnTo>
                    <a:pt x="1584" y="3191"/>
                  </a:lnTo>
                  <a:lnTo>
                    <a:pt x="1364" y="3483"/>
                  </a:lnTo>
                  <a:lnTo>
                    <a:pt x="1145" y="3824"/>
                  </a:lnTo>
                  <a:lnTo>
                    <a:pt x="950" y="4141"/>
                  </a:lnTo>
                  <a:lnTo>
                    <a:pt x="780" y="4482"/>
                  </a:lnTo>
                  <a:lnTo>
                    <a:pt x="634" y="4847"/>
                  </a:lnTo>
                  <a:lnTo>
                    <a:pt x="488" y="5188"/>
                  </a:lnTo>
                  <a:lnTo>
                    <a:pt x="366" y="5553"/>
                  </a:lnTo>
                  <a:lnTo>
                    <a:pt x="244" y="5943"/>
                  </a:lnTo>
                  <a:lnTo>
                    <a:pt x="171" y="6333"/>
                  </a:lnTo>
                  <a:lnTo>
                    <a:pt x="98" y="6722"/>
                  </a:lnTo>
                  <a:lnTo>
                    <a:pt x="49" y="7112"/>
                  </a:lnTo>
                  <a:lnTo>
                    <a:pt x="25" y="7502"/>
                  </a:lnTo>
                  <a:lnTo>
                    <a:pt x="1" y="7916"/>
                  </a:lnTo>
                  <a:lnTo>
                    <a:pt x="1" y="7916"/>
                  </a:lnTo>
                  <a:lnTo>
                    <a:pt x="25" y="8330"/>
                  </a:lnTo>
                  <a:lnTo>
                    <a:pt x="49" y="8720"/>
                  </a:lnTo>
                  <a:lnTo>
                    <a:pt x="98" y="9109"/>
                  </a:lnTo>
                  <a:lnTo>
                    <a:pt x="171" y="9499"/>
                  </a:lnTo>
                  <a:lnTo>
                    <a:pt x="244" y="9889"/>
                  </a:lnTo>
                  <a:lnTo>
                    <a:pt x="366" y="10278"/>
                  </a:lnTo>
                  <a:lnTo>
                    <a:pt x="488" y="10644"/>
                  </a:lnTo>
                  <a:lnTo>
                    <a:pt x="634" y="10985"/>
                  </a:lnTo>
                  <a:lnTo>
                    <a:pt x="780" y="11350"/>
                  </a:lnTo>
                  <a:lnTo>
                    <a:pt x="950" y="11691"/>
                  </a:lnTo>
                  <a:lnTo>
                    <a:pt x="1145" y="12008"/>
                  </a:lnTo>
                  <a:lnTo>
                    <a:pt x="1364" y="12348"/>
                  </a:lnTo>
                  <a:lnTo>
                    <a:pt x="1584" y="12641"/>
                  </a:lnTo>
                  <a:lnTo>
                    <a:pt x="1803" y="12957"/>
                  </a:lnTo>
                  <a:lnTo>
                    <a:pt x="2071" y="13225"/>
                  </a:lnTo>
                  <a:lnTo>
                    <a:pt x="2314" y="13518"/>
                  </a:lnTo>
                  <a:lnTo>
                    <a:pt x="2607" y="13761"/>
                  </a:lnTo>
                  <a:lnTo>
                    <a:pt x="2874" y="14029"/>
                  </a:lnTo>
                  <a:lnTo>
                    <a:pt x="3191" y="14248"/>
                  </a:lnTo>
                  <a:lnTo>
                    <a:pt x="3483" y="14467"/>
                  </a:lnTo>
                  <a:lnTo>
                    <a:pt x="3824" y="14687"/>
                  </a:lnTo>
                  <a:lnTo>
                    <a:pt x="4141" y="14881"/>
                  </a:lnTo>
                  <a:lnTo>
                    <a:pt x="4482" y="15052"/>
                  </a:lnTo>
                  <a:lnTo>
                    <a:pt x="4847" y="15198"/>
                  </a:lnTo>
                  <a:lnTo>
                    <a:pt x="5188" y="15344"/>
                  </a:lnTo>
                  <a:lnTo>
                    <a:pt x="5553" y="15466"/>
                  </a:lnTo>
                  <a:lnTo>
                    <a:pt x="5943" y="15588"/>
                  </a:lnTo>
                  <a:lnTo>
                    <a:pt x="6333" y="15661"/>
                  </a:lnTo>
                  <a:lnTo>
                    <a:pt x="6723" y="15734"/>
                  </a:lnTo>
                  <a:lnTo>
                    <a:pt x="7112" y="15783"/>
                  </a:lnTo>
                  <a:lnTo>
                    <a:pt x="7502" y="15807"/>
                  </a:lnTo>
                  <a:lnTo>
                    <a:pt x="7916" y="15831"/>
                  </a:lnTo>
                  <a:lnTo>
                    <a:pt x="7916" y="15831"/>
                  </a:lnTo>
                  <a:lnTo>
                    <a:pt x="8330" y="15807"/>
                  </a:lnTo>
                  <a:lnTo>
                    <a:pt x="8720" y="15783"/>
                  </a:lnTo>
                  <a:lnTo>
                    <a:pt x="9109" y="15734"/>
                  </a:lnTo>
                  <a:lnTo>
                    <a:pt x="9499" y="15661"/>
                  </a:lnTo>
                  <a:lnTo>
                    <a:pt x="9889" y="15588"/>
                  </a:lnTo>
                  <a:lnTo>
                    <a:pt x="10278" y="15466"/>
                  </a:lnTo>
                  <a:lnTo>
                    <a:pt x="10644" y="15344"/>
                  </a:lnTo>
                  <a:lnTo>
                    <a:pt x="10985" y="15198"/>
                  </a:lnTo>
                  <a:lnTo>
                    <a:pt x="11350" y="15052"/>
                  </a:lnTo>
                  <a:lnTo>
                    <a:pt x="11691" y="14881"/>
                  </a:lnTo>
                  <a:lnTo>
                    <a:pt x="12008" y="14687"/>
                  </a:lnTo>
                  <a:lnTo>
                    <a:pt x="12349" y="14467"/>
                  </a:lnTo>
                  <a:lnTo>
                    <a:pt x="12641" y="14248"/>
                  </a:lnTo>
                  <a:lnTo>
                    <a:pt x="12957" y="14029"/>
                  </a:lnTo>
                  <a:lnTo>
                    <a:pt x="13225" y="13761"/>
                  </a:lnTo>
                  <a:lnTo>
                    <a:pt x="13518" y="13518"/>
                  </a:lnTo>
                  <a:lnTo>
                    <a:pt x="13761" y="13225"/>
                  </a:lnTo>
                  <a:lnTo>
                    <a:pt x="14029" y="12957"/>
                  </a:lnTo>
                  <a:lnTo>
                    <a:pt x="14248" y="12641"/>
                  </a:lnTo>
                  <a:lnTo>
                    <a:pt x="14467" y="12348"/>
                  </a:lnTo>
                  <a:lnTo>
                    <a:pt x="14687" y="12008"/>
                  </a:lnTo>
                  <a:lnTo>
                    <a:pt x="14881" y="11691"/>
                  </a:lnTo>
                  <a:lnTo>
                    <a:pt x="15052" y="11350"/>
                  </a:lnTo>
                  <a:lnTo>
                    <a:pt x="15198" y="10985"/>
                  </a:lnTo>
                  <a:lnTo>
                    <a:pt x="15344" y="10644"/>
                  </a:lnTo>
                  <a:lnTo>
                    <a:pt x="15466" y="10278"/>
                  </a:lnTo>
                  <a:lnTo>
                    <a:pt x="15588" y="9889"/>
                  </a:lnTo>
                  <a:lnTo>
                    <a:pt x="15661" y="9499"/>
                  </a:lnTo>
                  <a:lnTo>
                    <a:pt x="15734" y="9109"/>
                  </a:lnTo>
                  <a:lnTo>
                    <a:pt x="15783" y="8720"/>
                  </a:lnTo>
                  <a:lnTo>
                    <a:pt x="15807" y="8330"/>
                  </a:lnTo>
                  <a:lnTo>
                    <a:pt x="15831" y="7916"/>
                  </a:lnTo>
                  <a:lnTo>
                    <a:pt x="15831" y="7916"/>
                  </a:lnTo>
                  <a:lnTo>
                    <a:pt x="15807" y="7502"/>
                  </a:lnTo>
                  <a:lnTo>
                    <a:pt x="15783" y="7112"/>
                  </a:lnTo>
                  <a:lnTo>
                    <a:pt x="15734" y="6722"/>
                  </a:lnTo>
                  <a:lnTo>
                    <a:pt x="15661" y="6333"/>
                  </a:lnTo>
                  <a:lnTo>
                    <a:pt x="15588" y="5943"/>
                  </a:lnTo>
                  <a:lnTo>
                    <a:pt x="15466" y="5553"/>
                  </a:lnTo>
                  <a:lnTo>
                    <a:pt x="15344" y="5188"/>
                  </a:lnTo>
                  <a:lnTo>
                    <a:pt x="15198" y="4847"/>
                  </a:lnTo>
                  <a:lnTo>
                    <a:pt x="15052" y="4482"/>
                  </a:lnTo>
                  <a:lnTo>
                    <a:pt x="14881" y="4141"/>
                  </a:lnTo>
                  <a:lnTo>
                    <a:pt x="14687" y="3824"/>
                  </a:lnTo>
                  <a:lnTo>
                    <a:pt x="14467" y="3483"/>
                  </a:lnTo>
                  <a:lnTo>
                    <a:pt x="14248" y="3191"/>
                  </a:lnTo>
                  <a:lnTo>
                    <a:pt x="14029" y="2874"/>
                  </a:lnTo>
                  <a:lnTo>
                    <a:pt x="13761" y="2607"/>
                  </a:lnTo>
                  <a:lnTo>
                    <a:pt x="13518" y="2314"/>
                  </a:lnTo>
                  <a:lnTo>
                    <a:pt x="13225" y="2071"/>
                  </a:lnTo>
                  <a:lnTo>
                    <a:pt x="12957" y="1803"/>
                  </a:lnTo>
                  <a:lnTo>
                    <a:pt x="12641" y="1584"/>
                  </a:lnTo>
                  <a:lnTo>
                    <a:pt x="12349" y="1364"/>
                  </a:lnTo>
                  <a:lnTo>
                    <a:pt x="12008" y="1145"/>
                  </a:lnTo>
                  <a:lnTo>
                    <a:pt x="11691" y="950"/>
                  </a:lnTo>
                  <a:lnTo>
                    <a:pt x="11350" y="780"/>
                  </a:lnTo>
                  <a:lnTo>
                    <a:pt x="10985" y="634"/>
                  </a:lnTo>
                  <a:lnTo>
                    <a:pt x="10644" y="488"/>
                  </a:lnTo>
                  <a:lnTo>
                    <a:pt x="10278" y="366"/>
                  </a:lnTo>
                  <a:lnTo>
                    <a:pt x="9889" y="244"/>
                  </a:lnTo>
                  <a:lnTo>
                    <a:pt x="9499" y="171"/>
                  </a:lnTo>
                  <a:lnTo>
                    <a:pt x="9109" y="98"/>
                  </a:lnTo>
                  <a:lnTo>
                    <a:pt x="8720" y="49"/>
                  </a:lnTo>
                  <a:lnTo>
                    <a:pt x="8330" y="25"/>
                  </a:lnTo>
                  <a:lnTo>
                    <a:pt x="7916" y="1"/>
                  </a:lnTo>
                  <a:lnTo>
                    <a:pt x="7916" y="1"/>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7" name="Google Shape;937;p50"/>
            <p:cNvSpPr/>
            <p:nvPr/>
          </p:nvSpPr>
          <p:spPr>
            <a:xfrm>
              <a:off x="6673500" y="333700"/>
              <a:ext cx="347100" cy="347100"/>
            </a:xfrm>
            <a:custGeom>
              <a:avLst/>
              <a:gdLst/>
              <a:ahLst/>
              <a:cxnLst/>
              <a:rect l="l" t="t" r="r" b="b"/>
              <a:pathLst>
                <a:path w="13884" h="13884" fill="none" extrusionOk="0">
                  <a:moveTo>
                    <a:pt x="6942" y="13883"/>
                  </a:moveTo>
                  <a:lnTo>
                    <a:pt x="6942" y="13883"/>
                  </a:lnTo>
                  <a:lnTo>
                    <a:pt x="6577" y="13883"/>
                  </a:lnTo>
                  <a:lnTo>
                    <a:pt x="6236" y="13834"/>
                  </a:lnTo>
                  <a:lnTo>
                    <a:pt x="5895" y="13810"/>
                  </a:lnTo>
                  <a:lnTo>
                    <a:pt x="5554" y="13737"/>
                  </a:lnTo>
                  <a:lnTo>
                    <a:pt x="5213" y="13664"/>
                  </a:lnTo>
                  <a:lnTo>
                    <a:pt x="4872" y="13566"/>
                  </a:lnTo>
                  <a:lnTo>
                    <a:pt x="4555" y="13469"/>
                  </a:lnTo>
                  <a:lnTo>
                    <a:pt x="4239" y="13323"/>
                  </a:lnTo>
                  <a:lnTo>
                    <a:pt x="3946" y="13201"/>
                  </a:lnTo>
                  <a:lnTo>
                    <a:pt x="3630" y="13031"/>
                  </a:lnTo>
                  <a:lnTo>
                    <a:pt x="3337" y="12884"/>
                  </a:lnTo>
                  <a:lnTo>
                    <a:pt x="3069" y="12690"/>
                  </a:lnTo>
                  <a:lnTo>
                    <a:pt x="2802" y="12495"/>
                  </a:lnTo>
                  <a:lnTo>
                    <a:pt x="2534" y="12300"/>
                  </a:lnTo>
                  <a:lnTo>
                    <a:pt x="2290" y="12081"/>
                  </a:lnTo>
                  <a:lnTo>
                    <a:pt x="2047" y="11837"/>
                  </a:lnTo>
                  <a:lnTo>
                    <a:pt x="1803" y="11594"/>
                  </a:lnTo>
                  <a:lnTo>
                    <a:pt x="1584" y="11350"/>
                  </a:lnTo>
                  <a:lnTo>
                    <a:pt x="1389" y="11082"/>
                  </a:lnTo>
                  <a:lnTo>
                    <a:pt x="1194" y="10814"/>
                  </a:lnTo>
                  <a:lnTo>
                    <a:pt x="999" y="10546"/>
                  </a:lnTo>
                  <a:lnTo>
                    <a:pt x="853" y="10254"/>
                  </a:lnTo>
                  <a:lnTo>
                    <a:pt x="683" y="9938"/>
                  </a:lnTo>
                  <a:lnTo>
                    <a:pt x="561" y="9645"/>
                  </a:lnTo>
                  <a:lnTo>
                    <a:pt x="415" y="9329"/>
                  </a:lnTo>
                  <a:lnTo>
                    <a:pt x="317" y="9012"/>
                  </a:lnTo>
                  <a:lnTo>
                    <a:pt x="220" y="8671"/>
                  </a:lnTo>
                  <a:lnTo>
                    <a:pt x="147" y="8330"/>
                  </a:lnTo>
                  <a:lnTo>
                    <a:pt x="74" y="7989"/>
                  </a:lnTo>
                  <a:lnTo>
                    <a:pt x="49" y="7648"/>
                  </a:lnTo>
                  <a:lnTo>
                    <a:pt x="1" y="7307"/>
                  </a:lnTo>
                  <a:lnTo>
                    <a:pt x="1" y="6942"/>
                  </a:lnTo>
                  <a:lnTo>
                    <a:pt x="1" y="6942"/>
                  </a:lnTo>
                  <a:lnTo>
                    <a:pt x="1" y="6577"/>
                  </a:lnTo>
                  <a:lnTo>
                    <a:pt x="49" y="6236"/>
                  </a:lnTo>
                  <a:lnTo>
                    <a:pt x="74" y="5895"/>
                  </a:lnTo>
                  <a:lnTo>
                    <a:pt x="147" y="5554"/>
                  </a:lnTo>
                  <a:lnTo>
                    <a:pt x="220" y="5213"/>
                  </a:lnTo>
                  <a:lnTo>
                    <a:pt x="317" y="4872"/>
                  </a:lnTo>
                  <a:lnTo>
                    <a:pt x="415" y="4555"/>
                  </a:lnTo>
                  <a:lnTo>
                    <a:pt x="561" y="4238"/>
                  </a:lnTo>
                  <a:lnTo>
                    <a:pt x="683" y="3946"/>
                  </a:lnTo>
                  <a:lnTo>
                    <a:pt x="853" y="3630"/>
                  </a:lnTo>
                  <a:lnTo>
                    <a:pt x="999" y="3337"/>
                  </a:lnTo>
                  <a:lnTo>
                    <a:pt x="1194" y="3069"/>
                  </a:lnTo>
                  <a:lnTo>
                    <a:pt x="1389" y="2802"/>
                  </a:lnTo>
                  <a:lnTo>
                    <a:pt x="1584" y="2534"/>
                  </a:lnTo>
                  <a:lnTo>
                    <a:pt x="1803" y="2290"/>
                  </a:lnTo>
                  <a:lnTo>
                    <a:pt x="2047" y="2047"/>
                  </a:lnTo>
                  <a:lnTo>
                    <a:pt x="2290" y="1803"/>
                  </a:lnTo>
                  <a:lnTo>
                    <a:pt x="2534" y="1584"/>
                  </a:lnTo>
                  <a:lnTo>
                    <a:pt x="2802" y="1389"/>
                  </a:lnTo>
                  <a:lnTo>
                    <a:pt x="3069" y="1194"/>
                  </a:lnTo>
                  <a:lnTo>
                    <a:pt x="3337" y="999"/>
                  </a:lnTo>
                  <a:lnTo>
                    <a:pt x="3630" y="853"/>
                  </a:lnTo>
                  <a:lnTo>
                    <a:pt x="3946" y="683"/>
                  </a:lnTo>
                  <a:lnTo>
                    <a:pt x="4239" y="561"/>
                  </a:lnTo>
                  <a:lnTo>
                    <a:pt x="4555" y="415"/>
                  </a:lnTo>
                  <a:lnTo>
                    <a:pt x="4872" y="317"/>
                  </a:lnTo>
                  <a:lnTo>
                    <a:pt x="5213" y="220"/>
                  </a:lnTo>
                  <a:lnTo>
                    <a:pt x="5554" y="147"/>
                  </a:lnTo>
                  <a:lnTo>
                    <a:pt x="5895" y="74"/>
                  </a:lnTo>
                  <a:lnTo>
                    <a:pt x="6236" y="49"/>
                  </a:lnTo>
                  <a:lnTo>
                    <a:pt x="6577" y="1"/>
                  </a:lnTo>
                  <a:lnTo>
                    <a:pt x="6942" y="1"/>
                  </a:lnTo>
                  <a:lnTo>
                    <a:pt x="6942" y="1"/>
                  </a:lnTo>
                  <a:lnTo>
                    <a:pt x="7307" y="1"/>
                  </a:lnTo>
                  <a:lnTo>
                    <a:pt x="7648" y="49"/>
                  </a:lnTo>
                  <a:lnTo>
                    <a:pt x="7989" y="74"/>
                  </a:lnTo>
                  <a:lnTo>
                    <a:pt x="8330" y="147"/>
                  </a:lnTo>
                  <a:lnTo>
                    <a:pt x="8671" y="220"/>
                  </a:lnTo>
                  <a:lnTo>
                    <a:pt x="9012" y="317"/>
                  </a:lnTo>
                  <a:lnTo>
                    <a:pt x="9329" y="415"/>
                  </a:lnTo>
                  <a:lnTo>
                    <a:pt x="9645" y="561"/>
                  </a:lnTo>
                  <a:lnTo>
                    <a:pt x="9938" y="683"/>
                  </a:lnTo>
                  <a:lnTo>
                    <a:pt x="10254" y="853"/>
                  </a:lnTo>
                  <a:lnTo>
                    <a:pt x="10546" y="999"/>
                  </a:lnTo>
                  <a:lnTo>
                    <a:pt x="10814" y="1194"/>
                  </a:lnTo>
                  <a:lnTo>
                    <a:pt x="11082" y="1389"/>
                  </a:lnTo>
                  <a:lnTo>
                    <a:pt x="11350" y="1584"/>
                  </a:lnTo>
                  <a:lnTo>
                    <a:pt x="11594" y="1803"/>
                  </a:lnTo>
                  <a:lnTo>
                    <a:pt x="11837" y="2047"/>
                  </a:lnTo>
                  <a:lnTo>
                    <a:pt x="12081" y="2290"/>
                  </a:lnTo>
                  <a:lnTo>
                    <a:pt x="12300" y="2534"/>
                  </a:lnTo>
                  <a:lnTo>
                    <a:pt x="12495" y="2802"/>
                  </a:lnTo>
                  <a:lnTo>
                    <a:pt x="12690" y="3069"/>
                  </a:lnTo>
                  <a:lnTo>
                    <a:pt x="12885" y="3337"/>
                  </a:lnTo>
                  <a:lnTo>
                    <a:pt x="13031" y="3630"/>
                  </a:lnTo>
                  <a:lnTo>
                    <a:pt x="13201" y="3946"/>
                  </a:lnTo>
                  <a:lnTo>
                    <a:pt x="13323" y="4238"/>
                  </a:lnTo>
                  <a:lnTo>
                    <a:pt x="13469" y="4555"/>
                  </a:lnTo>
                  <a:lnTo>
                    <a:pt x="13566" y="4872"/>
                  </a:lnTo>
                  <a:lnTo>
                    <a:pt x="13664" y="5213"/>
                  </a:lnTo>
                  <a:lnTo>
                    <a:pt x="13737" y="5554"/>
                  </a:lnTo>
                  <a:lnTo>
                    <a:pt x="13810" y="5895"/>
                  </a:lnTo>
                  <a:lnTo>
                    <a:pt x="13834" y="6236"/>
                  </a:lnTo>
                  <a:lnTo>
                    <a:pt x="13883" y="6577"/>
                  </a:lnTo>
                  <a:lnTo>
                    <a:pt x="13883" y="6942"/>
                  </a:lnTo>
                  <a:lnTo>
                    <a:pt x="13883" y="6942"/>
                  </a:lnTo>
                  <a:lnTo>
                    <a:pt x="13883" y="7307"/>
                  </a:lnTo>
                  <a:lnTo>
                    <a:pt x="13834" y="7648"/>
                  </a:lnTo>
                  <a:lnTo>
                    <a:pt x="13810" y="7989"/>
                  </a:lnTo>
                  <a:lnTo>
                    <a:pt x="13737" y="8330"/>
                  </a:lnTo>
                  <a:lnTo>
                    <a:pt x="13664" y="8671"/>
                  </a:lnTo>
                  <a:lnTo>
                    <a:pt x="13566" y="9012"/>
                  </a:lnTo>
                  <a:lnTo>
                    <a:pt x="13469" y="9329"/>
                  </a:lnTo>
                  <a:lnTo>
                    <a:pt x="13323" y="9645"/>
                  </a:lnTo>
                  <a:lnTo>
                    <a:pt x="13201" y="9938"/>
                  </a:lnTo>
                  <a:lnTo>
                    <a:pt x="13031" y="10254"/>
                  </a:lnTo>
                  <a:lnTo>
                    <a:pt x="12885" y="10546"/>
                  </a:lnTo>
                  <a:lnTo>
                    <a:pt x="12690" y="10814"/>
                  </a:lnTo>
                  <a:lnTo>
                    <a:pt x="12495" y="11082"/>
                  </a:lnTo>
                  <a:lnTo>
                    <a:pt x="12300" y="11350"/>
                  </a:lnTo>
                  <a:lnTo>
                    <a:pt x="12081" y="11594"/>
                  </a:lnTo>
                  <a:lnTo>
                    <a:pt x="11837" y="11837"/>
                  </a:lnTo>
                  <a:lnTo>
                    <a:pt x="11594" y="12081"/>
                  </a:lnTo>
                  <a:lnTo>
                    <a:pt x="11350" y="12300"/>
                  </a:lnTo>
                  <a:lnTo>
                    <a:pt x="11082" y="12495"/>
                  </a:lnTo>
                  <a:lnTo>
                    <a:pt x="10814" y="12690"/>
                  </a:lnTo>
                  <a:lnTo>
                    <a:pt x="10546" y="12884"/>
                  </a:lnTo>
                  <a:lnTo>
                    <a:pt x="10254" y="13031"/>
                  </a:lnTo>
                  <a:lnTo>
                    <a:pt x="9938" y="13201"/>
                  </a:lnTo>
                  <a:lnTo>
                    <a:pt x="9645" y="13323"/>
                  </a:lnTo>
                  <a:lnTo>
                    <a:pt x="9329" y="13469"/>
                  </a:lnTo>
                  <a:lnTo>
                    <a:pt x="9012" y="13566"/>
                  </a:lnTo>
                  <a:lnTo>
                    <a:pt x="8671" y="13664"/>
                  </a:lnTo>
                  <a:lnTo>
                    <a:pt x="8330" y="13737"/>
                  </a:lnTo>
                  <a:lnTo>
                    <a:pt x="7989" y="13810"/>
                  </a:lnTo>
                  <a:lnTo>
                    <a:pt x="7648" y="13834"/>
                  </a:lnTo>
                  <a:lnTo>
                    <a:pt x="7307" y="13883"/>
                  </a:lnTo>
                  <a:lnTo>
                    <a:pt x="6942" y="13883"/>
                  </a:lnTo>
                  <a:lnTo>
                    <a:pt x="6942" y="13883"/>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8" name="Google Shape;938;p50"/>
            <p:cNvSpPr/>
            <p:nvPr/>
          </p:nvSpPr>
          <p:spPr>
            <a:xfrm>
              <a:off x="6848850" y="397625"/>
              <a:ext cx="54825" cy="169300"/>
            </a:xfrm>
            <a:custGeom>
              <a:avLst/>
              <a:gdLst/>
              <a:ahLst/>
              <a:cxnLst/>
              <a:rect l="l" t="t" r="r" b="b"/>
              <a:pathLst>
                <a:path w="2193" h="6772" fill="none" extrusionOk="0">
                  <a:moveTo>
                    <a:pt x="1" y="1"/>
                  </a:moveTo>
                  <a:lnTo>
                    <a:pt x="1" y="4580"/>
                  </a:lnTo>
                  <a:lnTo>
                    <a:pt x="2193" y="6772"/>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9" name="Google Shape;939;p50"/>
            <p:cNvSpPr/>
            <p:nvPr/>
          </p:nvSpPr>
          <p:spPr>
            <a:xfrm>
              <a:off x="6847025" y="333700"/>
              <a:ext cx="25" cy="29250"/>
            </a:xfrm>
            <a:custGeom>
              <a:avLst/>
              <a:gdLst/>
              <a:ahLst/>
              <a:cxnLst/>
              <a:rect l="l" t="t" r="r" b="b"/>
              <a:pathLst>
                <a:path w="1" h="1170" fill="none" extrusionOk="0">
                  <a:moveTo>
                    <a:pt x="1" y="1170"/>
                  </a:moveTo>
                  <a:lnTo>
                    <a:pt x="1"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0" name="Google Shape;940;p50"/>
            <p:cNvSpPr/>
            <p:nvPr/>
          </p:nvSpPr>
          <p:spPr>
            <a:xfrm>
              <a:off x="6760575" y="356850"/>
              <a:ext cx="25" cy="25"/>
            </a:xfrm>
            <a:custGeom>
              <a:avLst/>
              <a:gdLst/>
              <a:ahLst/>
              <a:cxnLst/>
              <a:rect l="l" t="t" r="r" b="b"/>
              <a:pathLst>
                <a:path w="1" h="1" fill="none" extrusionOk="0">
                  <a:moveTo>
                    <a:pt x="1" y="0"/>
                  </a:moveTo>
                  <a:lnTo>
                    <a:pt x="1"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1" name="Google Shape;941;p50"/>
            <p:cNvSpPr/>
            <p:nvPr/>
          </p:nvSpPr>
          <p:spPr>
            <a:xfrm>
              <a:off x="6760575" y="356850"/>
              <a:ext cx="14025" cy="24975"/>
            </a:xfrm>
            <a:custGeom>
              <a:avLst/>
              <a:gdLst/>
              <a:ahLst/>
              <a:cxnLst/>
              <a:rect l="l" t="t" r="r" b="b"/>
              <a:pathLst>
                <a:path w="561" h="999" fill="none" extrusionOk="0">
                  <a:moveTo>
                    <a:pt x="1" y="0"/>
                  </a:moveTo>
                  <a:lnTo>
                    <a:pt x="561" y="999"/>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2" name="Google Shape;942;p50"/>
            <p:cNvSpPr/>
            <p:nvPr/>
          </p:nvSpPr>
          <p:spPr>
            <a:xfrm>
              <a:off x="6696650" y="420775"/>
              <a:ext cx="25" cy="25"/>
            </a:xfrm>
            <a:custGeom>
              <a:avLst/>
              <a:gdLst/>
              <a:ahLst/>
              <a:cxnLst/>
              <a:rect l="l" t="t" r="r" b="b"/>
              <a:pathLst>
                <a:path w="1" h="1" fill="none" extrusionOk="0">
                  <a:moveTo>
                    <a:pt x="0" y="0"/>
                  </a:moveTo>
                  <a:lnTo>
                    <a:pt x="0"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3" name="Google Shape;943;p50"/>
            <p:cNvSpPr/>
            <p:nvPr/>
          </p:nvSpPr>
          <p:spPr>
            <a:xfrm>
              <a:off x="6696650" y="420775"/>
              <a:ext cx="24975" cy="14025"/>
            </a:xfrm>
            <a:custGeom>
              <a:avLst/>
              <a:gdLst/>
              <a:ahLst/>
              <a:cxnLst/>
              <a:rect l="l" t="t" r="r" b="b"/>
              <a:pathLst>
                <a:path w="999" h="561" fill="none" extrusionOk="0">
                  <a:moveTo>
                    <a:pt x="0" y="0"/>
                  </a:moveTo>
                  <a:lnTo>
                    <a:pt x="999" y="56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4" name="Google Shape;944;p50"/>
            <p:cNvSpPr/>
            <p:nvPr/>
          </p:nvSpPr>
          <p:spPr>
            <a:xfrm>
              <a:off x="6673500" y="507225"/>
              <a:ext cx="29250" cy="25"/>
            </a:xfrm>
            <a:custGeom>
              <a:avLst/>
              <a:gdLst/>
              <a:ahLst/>
              <a:cxnLst/>
              <a:rect l="l" t="t" r="r" b="b"/>
              <a:pathLst>
                <a:path w="1170" h="1" fill="none" extrusionOk="0">
                  <a:moveTo>
                    <a:pt x="1" y="1"/>
                  </a:moveTo>
                  <a:lnTo>
                    <a:pt x="1170"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5" name="Google Shape;945;p50"/>
            <p:cNvSpPr/>
            <p:nvPr/>
          </p:nvSpPr>
          <p:spPr>
            <a:xfrm>
              <a:off x="6696650" y="593700"/>
              <a:ext cx="25" cy="25"/>
            </a:xfrm>
            <a:custGeom>
              <a:avLst/>
              <a:gdLst/>
              <a:ahLst/>
              <a:cxnLst/>
              <a:rect l="l" t="t" r="r" b="b"/>
              <a:pathLst>
                <a:path w="1" h="1" fill="none" extrusionOk="0">
                  <a:moveTo>
                    <a:pt x="0" y="0"/>
                  </a:moveTo>
                  <a:lnTo>
                    <a:pt x="0"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6" name="Google Shape;946;p50"/>
            <p:cNvSpPr/>
            <p:nvPr/>
          </p:nvSpPr>
          <p:spPr>
            <a:xfrm>
              <a:off x="6696650" y="579700"/>
              <a:ext cx="24975" cy="14025"/>
            </a:xfrm>
            <a:custGeom>
              <a:avLst/>
              <a:gdLst/>
              <a:ahLst/>
              <a:cxnLst/>
              <a:rect l="l" t="t" r="r" b="b"/>
              <a:pathLst>
                <a:path w="999" h="561" fill="none" extrusionOk="0">
                  <a:moveTo>
                    <a:pt x="0" y="560"/>
                  </a:moveTo>
                  <a:lnTo>
                    <a:pt x="999"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7" name="Google Shape;947;p50"/>
            <p:cNvSpPr/>
            <p:nvPr/>
          </p:nvSpPr>
          <p:spPr>
            <a:xfrm>
              <a:off x="6760575" y="632675"/>
              <a:ext cx="14025" cy="24975"/>
            </a:xfrm>
            <a:custGeom>
              <a:avLst/>
              <a:gdLst/>
              <a:ahLst/>
              <a:cxnLst/>
              <a:rect l="l" t="t" r="r" b="b"/>
              <a:pathLst>
                <a:path w="561" h="999" fill="none" extrusionOk="0">
                  <a:moveTo>
                    <a:pt x="1" y="999"/>
                  </a:moveTo>
                  <a:lnTo>
                    <a:pt x="561"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8" name="Google Shape;948;p50"/>
            <p:cNvSpPr/>
            <p:nvPr/>
          </p:nvSpPr>
          <p:spPr>
            <a:xfrm>
              <a:off x="6760575" y="657625"/>
              <a:ext cx="25" cy="25"/>
            </a:xfrm>
            <a:custGeom>
              <a:avLst/>
              <a:gdLst/>
              <a:ahLst/>
              <a:cxnLst/>
              <a:rect l="l" t="t" r="r" b="b"/>
              <a:pathLst>
                <a:path w="1" h="1" fill="none" extrusionOk="0">
                  <a:moveTo>
                    <a:pt x="1" y="1"/>
                  </a:moveTo>
                  <a:lnTo>
                    <a:pt x="1"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9" name="Google Shape;949;p50"/>
            <p:cNvSpPr/>
            <p:nvPr/>
          </p:nvSpPr>
          <p:spPr>
            <a:xfrm>
              <a:off x="6847025" y="651550"/>
              <a:ext cx="25" cy="29250"/>
            </a:xfrm>
            <a:custGeom>
              <a:avLst/>
              <a:gdLst/>
              <a:ahLst/>
              <a:cxnLst/>
              <a:rect l="l" t="t" r="r" b="b"/>
              <a:pathLst>
                <a:path w="1" h="1170" fill="none" extrusionOk="0">
                  <a:moveTo>
                    <a:pt x="1" y="0"/>
                  </a:moveTo>
                  <a:lnTo>
                    <a:pt x="1" y="1169"/>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0" name="Google Shape;950;p50"/>
            <p:cNvSpPr/>
            <p:nvPr/>
          </p:nvSpPr>
          <p:spPr>
            <a:xfrm>
              <a:off x="6919500" y="632675"/>
              <a:ext cx="14025" cy="24975"/>
            </a:xfrm>
            <a:custGeom>
              <a:avLst/>
              <a:gdLst/>
              <a:ahLst/>
              <a:cxnLst/>
              <a:rect l="l" t="t" r="r" b="b"/>
              <a:pathLst>
                <a:path w="561" h="999" fill="none" extrusionOk="0">
                  <a:moveTo>
                    <a:pt x="560" y="999"/>
                  </a:moveTo>
                  <a:lnTo>
                    <a:pt x="0"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1" name="Google Shape;951;p50"/>
            <p:cNvSpPr/>
            <p:nvPr/>
          </p:nvSpPr>
          <p:spPr>
            <a:xfrm>
              <a:off x="6933500" y="657625"/>
              <a:ext cx="25" cy="25"/>
            </a:xfrm>
            <a:custGeom>
              <a:avLst/>
              <a:gdLst/>
              <a:ahLst/>
              <a:cxnLst/>
              <a:rect l="l" t="t" r="r" b="b"/>
              <a:pathLst>
                <a:path w="1" h="1" fill="none" extrusionOk="0">
                  <a:moveTo>
                    <a:pt x="0" y="1"/>
                  </a:moveTo>
                  <a:lnTo>
                    <a:pt x="0"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2" name="Google Shape;952;p50"/>
            <p:cNvSpPr/>
            <p:nvPr/>
          </p:nvSpPr>
          <p:spPr>
            <a:xfrm>
              <a:off x="6972475" y="579700"/>
              <a:ext cx="24975" cy="14025"/>
            </a:xfrm>
            <a:custGeom>
              <a:avLst/>
              <a:gdLst/>
              <a:ahLst/>
              <a:cxnLst/>
              <a:rect l="l" t="t" r="r" b="b"/>
              <a:pathLst>
                <a:path w="999" h="561" fill="none" extrusionOk="0">
                  <a:moveTo>
                    <a:pt x="999" y="560"/>
                  </a:moveTo>
                  <a:lnTo>
                    <a:pt x="0"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3" name="Google Shape;953;p50"/>
            <p:cNvSpPr/>
            <p:nvPr/>
          </p:nvSpPr>
          <p:spPr>
            <a:xfrm>
              <a:off x="6997425" y="593700"/>
              <a:ext cx="25" cy="25"/>
            </a:xfrm>
            <a:custGeom>
              <a:avLst/>
              <a:gdLst/>
              <a:ahLst/>
              <a:cxnLst/>
              <a:rect l="l" t="t" r="r" b="b"/>
              <a:pathLst>
                <a:path w="1" h="1" fill="none" extrusionOk="0">
                  <a:moveTo>
                    <a:pt x="1" y="0"/>
                  </a:moveTo>
                  <a:lnTo>
                    <a:pt x="1"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4" name="Google Shape;954;p50"/>
            <p:cNvSpPr/>
            <p:nvPr/>
          </p:nvSpPr>
          <p:spPr>
            <a:xfrm>
              <a:off x="6991350" y="507225"/>
              <a:ext cx="29250" cy="25"/>
            </a:xfrm>
            <a:custGeom>
              <a:avLst/>
              <a:gdLst/>
              <a:ahLst/>
              <a:cxnLst/>
              <a:rect l="l" t="t" r="r" b="b"/>
              <a:pathLst>
                <a:path w="1170" h="1" fill="none" extrusionOk="0">
                  <a:moveTo>
                    <a:pt x="1169" y="1"/>
                  </a:moveTo>
                  <a:lnTo>
                    <a:pt x="0"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5" name="Google Shape;955;p50"/>
            <p:cNvSpPr/>
            <p:nvPr/>
          </p:nvSpPr>
          <p:spPr>
            <a:xfrm>
              <a:off x="6972475" y="420775"/>
              <a:ext cx="24975" cy="14025"/>
            </a:xfrm>
            <a:custGeom>
              <a:avLst/>
              <a:gdLst/>
              <a:ahLst/>
              <a:cxnLst/>
              <a:rect l="l" t="t" r="r" b="b"/>
              <a:pathLst>
                <a:path w="999" h="561" fill="none" extrusionOk="0">
                  <a:moveTo>
                    <a:pt x="0" y="561"/>
                  </a:moveTo>
                  <a:lnTo>
                    <a:pt x="999"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6" name="Google Shape;956;p50"/>
            <p:cNvSpPr/>
            <p:nvPr/>
          </p:nvSpPr>
          <p:spPr>
            <a:xfrm>
              <a:off x="6997425" y="420775"/>
              <a:ext cx="25" cy="25"/>
            </a:xfrm>
            <a:custGeom>
              <a:avLst/>
              <a:gdLst/>
              <a:ahLst/>
              <a:cxnLst/>
              <a:rect l="l" t="t" r="r" b="b"/>
              <a:pathLst>
                <a:path w="1" h="1" fill="none" extrusionOk="0">
                  <a:moveTo>
                    <a:pt x="1" y="0"/>
                  </a:moveTo>
                  <a:lnTo>
                    <a:pt x="1"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7" name="Google Shape;957;p50"/>
            <p:cNvSpPr/>
            <p:nvPr/>
          </p:nvSpPr>
          <p:spPr>
            <a:xfrm>
              <a:off x="6919500" y="356850"/>
              <a:ext cx="14025" cy="24975"/>
            </a:xfrm>
            <a:custGeom>
              <a:avLst/>
              <a:gdLst/>
              <a:ahLst/>
              <a:cxnLst/>
              <a:rect l="l" t="t" r="r" b="b"/>
              <a:pathLst>
                <a:path w="561" h="999" fill="none" extrusionOk="0">
                  <a:moveTo>
                    <a:pt x="560" y="0"/>
                  </a:moveTo>
                  <a:lnTo>
                    <a:pt x="0" y="999"/>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8" name="Google Shape;958;p50"/>
            <p:cNvSpPr/>
            <p:nvPr/>
          </p:nvSpPr>
          <p:spPr>
            <a:xfrm>
              <a:off x="6933500" y="356850"/>
              <a:ext cx="25" cy="25"/>
            </a:xfrm>
            <a:custGeom>
              <a:avLst/>
              <a:gdLst/>
              <a:ahLst/>
              <a:cxnLst/>
              <a:rect l="l" t="t" r="r" b="b"/>
              <a:pathLst>
                <a:path w="1" h="1" fill="none" extrusionOk="0">
                  <a:moveTo>
                    <a:pt x="0" y="0"/>
                  </a:moveTo>
                  <a:lnTo>
                    <a:pt x="0"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59" name="Google Shape;959;p50"/>
          <p:cNvGrpSpPr/>
          <p:nvPr/>
        </p:nvGrpSpPr>
        <p:grpSpPr>
          <a:xfrm>
            <a:off x="5226712" y="395448"/>
            <a:ext cx="337797" cy="319873"/>
            <a:chOff x="5973900" y="318475"/>
            <a:chExt cx="401900" cy="380575"/>
          </a:xfrm>
        </p:grpSpPr>
        <p:sp>
          <p:nvSpPr>
            <p:cNvPr id="960" name="Google Shape;960;p50"/>
            <p:cNvSpPr/>
            <p:nvPr/>
          </p:nvSpPr>
          <p:spPr>
            <a:xfrm>
              <a:off x="5973900" y="337975"/>
              <a:ext cx="401900" cy="67000"/>
            </a:xfrm>
            <a:custGeom>
              <a:avLst/>
              <a:gdLst/>
              <a:ahLst/>
              <a:cxnLst/>
              <a:rect l="l" t="t" r="r" b="b"/>
              <a:pathLst>
                <a:path w="16076" h="2680" fill="none" extrusionOk="0">
                  <a:moveTo>
                    <a:pt x="16075" y="2679"/>
                  </a:moveTo>
                  <a:lnTo>
                    <a:pt x="16075" y="0"/>
                  </a:lnTo>
                  <a:lnTo>
                    <a:pt x="1" y="0"/>
                  </a:lnTo>
                  <a:lnTo>
                    <a:pt x="1" y="2679"/>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1" name="Google Shape;961;p50"/>
            <p:cNvSpPr/>
            <p:nvPr/>
          </p:nvSpPr>
          <p:spPr>
            <a:xfrm>
              <a:off x="6024450"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3" y="1242"/>
                  </a:lnTo>
                  <a:lnTo>
                    <a:pt x="25" y="1072"/>
                  </a:lnTo>
                  <a:lnTo>
                    <a:pt x="0" y="901"/>
                  </a:lnTo>
                  <a:lnTo>
                    <a:pt x="0" y="901"/>
                  </a:lnTo>
                  <a:lnTo>
                    <a:pt x="25" y="707"/>
                  </a:lnTo>
                  <a:lnTo>
                    <a:pt x="73" y="536"/>
                  </a:lnTo>
                  <a:lnTo>
                    <a:pt x="147" y="390"/>
                  </a:lnTo>
                  <a:lnTo>
                    <a:pt x="268" y="244"/>
                  </a:lnTo>
                  <a:lnTo>
                    <a:pt x="390" y="146"/>
                  </a:lnTo>
                  <a:lnTo>
                    <a:pt x="561" y="49"/>
                  </a:lnTo>
                  <a:lnTo>
                    <a:pt x="731" y="0"/>
                  </a:lnTo>
                  <a:lnTo>
                    <a:pt x="902" y="0"/>
                  </a:lnTo>
                  <a:lnTo>
                    <a:pt x="902" y="0"/>
                  </a:lnTo>
                  <a:lnTo>
                    <a:pt x="1072" y="0"/>
                  </a:lnTo>
                  <a:lnTo>
                    <a:pt x="1242"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2" y="1729"/>
                  </a:lnTo>
                  <a:lnTo>
                    <a:pt x="1072" y="1778"/>
                  </a:lnTo>
                  <a:lnTo>
                    <a:pt x="902" y="1803"/>
                  </a:lnTo>
                  <a:lnTo>
                    <a:pt x="902" y="180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2" name="Google Shape;962;p50"/>
            <p:cNvSpPr/>
            <p:nvPr/>
          </p:nvSpPr>
          <p:spPr>
            <a:xfrm>
              <a:off x="6280175"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4" y="1242"/>
                  </a:lnTo>
                  <a:lnTo>
                    <a:pt x="25" y="1072"/>
                  </a:lnTo>
                  <a:lnTo>
                    <a:pt x="0" y="901"/>
                  </a:lnTo>
                  <a:lnTo>
                    <a:pt x="0" y="901"/>
                  </a:lnTo>
                  <a:lnTo>
                    <a:pt x="25" y="707"/>
                  </a:lnTo>
                  <a:lnTo>
                    <a:pt x="74" y="536"/>
                  </a:lnTo>
                  <a:lnTo>
                    <a:pt x="147" y="390"/>
                  </a:lnTo>
                  <a:lnTo>
                    <a:pt x="268" y="244"/>
                  </a:lnTo>
                  <a:lnTo>
                    <a:pt x="390" y="146"/>
                  </a:lnTo>
                  <a:lnTo>
                    <a:pt x="561" y="49"/>
                  </a:lnTo>
                  <a:lnTo>
                    <a:pt x="731" y="0"/>
                  </a:lnTo>
                  <a:lnTo>
                    <a:pt x="902" y="0"/>
                  </a:lnTo>
                  <a:lnTo>
                    <a:pt x="902" y="0"/>
                  </a:lnTo>
                  <a:lnTo>
                    <a:pt x="1072" y="0"/>
                  </a:lnTo>
                  <a:lnTo>
                    <a:pt x="1243"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3" y="1729"/>
                  </a:lnTo>
                  <a:lnTo>
                    <a:pt x="1072" y="1778"/>
                  </a:lnTo>
                  <a:lnTo>
                    <a:pt x="902" y="1803"/>
                  </a:lnTo>
                  <a:lnTo>
                    <a:pt x="902" y="180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3" name="Google Shape;963;p50"/>
            <p:cNvSpPr/>
            <p:nvPr/>
          </p:nvSpPr>
          <p:spPr>
            <a:xfrm>
              <a:off x="5973900" y="667375"/>
              <a:ext cx="401900" cy="31675"/>
            </a:xfrm>
            <a:custGeom>
              <a:avLst/>
              <a:gdLst/>
              <a:ahLst/>
              <a:cxnLst/>
              <a:rect l="l" t="t" r="r" b="b"/>
              <a:pathLst>
                <a:path w="16076" h="1267" fill="none" extrusionOk="0">
                  <a:moveTo>
                    <a:pt x="1" y="0"/>
                  </a:moveTo>
                  <a:lnTo>
                    <a:pt x="1" y="487"/>
                  </a:lnTo>
                  <a:lnTo>
                    <a:pt x="1" y="487"/>
                  </a:lnTo>
                  <a:lnTo>
                    <a:pt x="25" y="658"/>
                  </a:lnTo>
                  <a:lnTo>
                    <a:pt x="74" y="804"/>
                  </a:lnTo>
                  <a:lnTo>
                    <a:pt x="147" y="926"/>
                  </a:lnTo>
                  <a:lnTo>
                    <a:pt x="220" y="1048"/>
                  </a:lnTo>
                  <a:lnTo>
                    <a:pt x="342" y="1145"/>
                  </a:lnTo>
                  <a:lnTo>
                    <a:pt x="488" y="1218"/>
                  </a:lnTo>
                  <a:lnTo>
                    <a:pt x="634" y="1267"/>
                  </a:lnTo>
                  <a:lnTo>
                    <a:pt x="780" y="1267"/>
                  </a:lnTo>
                  <a:lnTo>
                    <a:pt x="15296" y="1267"/>
                  </a:lnTo>
                  <a:lnTo>
                    <a:pt x="15296" y="1267"/>
                  </a:lnTo>
                  <a:lnTo>
                    <a:pt x="15442" y="1267"/>
                  </a:lnTo>
                  <a:lnTo>
                    <a:pt x="15588" y="1218"/>
                  </a:lnTo>
                  <a:lnTo>
                    <a:pt x="15734" y="1145"/>
                  </a:lnTo>
                  <a:lnTo>
                    <a:pt x="15856" y="1048"/>
                  </a:lnTo>
                  <a:lnTo>
                    <a:pt x="15929" y="926"/>
                  </a:lnTo>
                  <a:lnTo>
                    <a:pt x="16002" y="804"/>
                  </a:lnTo>
                  <a:lnTo>
                    <a:pt x="16051" y="658"/>
                  </a:lnTo>
                  <a:lnTo>
                    <a:pt x="16075" y="487"/>
                  </a:lnTo>
                  <a:lnTo>
                    <a:pt x="16075"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4" name="Google Shape;964;p50"/>
            <p:cNvSpPr/>
            <p:nvPr/>
          </p:nvSpPr>
          <p:spPr>
            <a:xfrm>
              <a:off x="6302700"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3" y="1"/>
                  </a:lnTo>
                  <a:lnTo>
                    <a:pt x="683" y="1"/>
                  </a:lnTo>
                  <a:lnTo>
                    <a:pt x="780" y="1"/>
                  </a:lnTo>
                  <a:lnTo>
                    <a:pt x="877" y="50"/>
                  </a:lnTo>
                  <a:lnTo>
                    <a:pt x="950" y="74"/>
                  </a:lnTo>
                  <a:lnTo>
                    <a:pt x="1024" y="147"/>
                  </a:lnTo>
                  <a:lnTo>
                    <a:pt x="1072" y="220"/>
                  </a:lnTo>
                  <a:lnTo>
                    <a:pt x="1121" y="293"/>
                  </a:lnTo>
                  <a:lnTo>
                    <a:pt x="1145" y="391"/>
                  </a:lnTo>
                  <a:lnTo>
                    <a:pt x="1145" y="488"/>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5" name="Google Shape;965;p50"/>
            <p:cNvSpPr/>
            <p:nvPr/>
          </p:nvSpPr>
          <p:spPr>
            <a:xfrm>
              <a:off x="6046975"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2" y="1"/>
                  </a:lnTo>
                  <a:lnTo>
                    <a:pt x="682" y="1"/>
                  </a:lnTo>
                  <a:lnTo>
                    <a:pt x="780" y="1"/>
                  </a:lnTo>
                  <a:lnTo>
                    <a:pt x="877" y="50"/>
                  </a:lnTo>
                  <a:lnTo>
                    <a:pt x="950" y="74"/>
                  </a:lnTo>
                  <a:lnTo>
                    <a:pt x="1023" y="147"/>
                  </a:lnTo>
                  <a:lnTo>
                    <a:pt x="1072" y="220"/>
                  </a:lnTo>
                  <a:lnTo>
                    <a:pt x="1121" y="293"/>
                  </a:lnTo>
                  <a:lnTo>
                    <a:pt x="1145" y="391"/>
                  </a:lnTo>
                  <a:lnTo>
                    <a:pt x="1145" y="488"/>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6" name="Google Shape;966;p50"/>
            <p:cNvSpPr/>
            <p:nvPr/>
          </p:nvSpPr>
          <p:spPr>
            <a:xfrm>
              <a:off x="5973900" y="407375"/>
              <a:ext cx="401900" cy="272200"/>
            </a:xfrm>
            <a:custGeom>
              <a:avLst/>
              <a:gdLst/>
              <a:ahLst/>
              <a:cxnLst/>
              <a:rect l="l" t="t" r="r" b="b"/>
              <a:pathLst>
                <a:path w="16076" h="10888" fill="none" extrusionOk="0">
                  <a:moveTo>
                    <a:pt x="1" y="1"/>
                  </a:moveTo>
                  <a:lnTo>
                    <a:pt x="1" y="10303"/>
                  </a:lnTo>
                  <a:lnTo>
                    <a:pt x="1" y="10303"/>
                  </a:lnTo>
                  <a:lnTo>
                    <a:pt x="25" y="10400"/>
                  </a:lnTo>
                  <a:lnTo>
                    <a:pt x="74" y="10498"/>
                  </a:lnTo>
                  <a:lnTo>
                    <a:pt x="147" y="10595"/>
                  </a:lnTo>
                  <a:lnTo>
                    <a:pt x="220" y="10693"/>
                  </a:lnTo>
                  <a:lnTo>
                    <a:pt x="342" y="10766"/>
                  </a:lnTo>
                  <a:lnTo>
                    <a:pt x="488" y="10839"/>
                  </a:lnTo>
                  <a:lnTo>
                    <a:pt x="634" y="10887"/>
                  </a:lnTo>
                  <a:lnTo>
                    <a:pt x="780" y="10887"/>
                  </a:lnTo>
                  <a:lnTo>
                    <a:pt x="15296" y="10887"/>
                  </a:lnTo>
                  <a:lnTo>
                    <a:pt x="15296" y="10887"/>
                  </a:lnTo>
                  <a:lnTo>
                    <a:pt x="15442" y="10887"/>
                  </a:lnTo>
                  <a:lnTo>
                    <a:pt x="15588" y="10839"/>
                  </a:lnTo>
                  <a:lnTo>
                    <a:pt x="15734" y="10766"/>
                  </a:lnTo>
                  <a:lnTo>
                    <a:pt x="15856" y="10668"/>
                  </a:lnTo>
                  <a:lnTo>
                    <a:pt x="15929" y="10546"/>
                  </a:lnTo>
                  <a:lnTo>
                    <a:pt x="16002" y="10425"/>
                  </a:lnTo>
                  <a:lnTo>
                    <a:pt x="16051" y="10278"/>
                  </a:lnTo>
                  <a:lnTo>
                    <a:pt x="16075" y="10108"/>
                  </a:lnTo>
                  <a:lnTo>
                    <a:pt x="16075" y="1"/>
                  </a:lnTo>
                  <a:lnTo>
                    <a:pt x="1" y="1"/>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7" name="Google Shape;967;p50"/>
            <p:cNvSpPr/>
            <p:nvPr/>
          </p:nvSpPr>
          <p:spPr>
            <a:xfrm>
              <a:off x="6024450" y="456100"/>
              <a:ext cx="300800" cy="175375"/>
            </a:xfrm>
            <a:custGeom>
              <a:avLst/>
              <a:gdLst/>
              <a:ahLst/>
              <a:cxnLst/>
              <a:rect l="l" t="t" r="r" b="b"/>
              <a:pathLst>
                <a:path w="12032" h="7015" fill="none" extrusionOk="0">
                  <a:moveTo>
                    <a:pt x="0" y="0"/>
                  </a:moveTo>
                  <a:lnTo>
                    <a:pt x="12032" y="0"/>
                  </a:lnTo>
                  <a:lnTo>
                    <a:pt x="12032" y="7014"/>
                  </a:lnTo>
                  <a:lnTo>
                    <a:pt x="0" y="7014"/>
                  </a:lnTo>
                  <a:lnTo>
                    <a:pt x="0" y="0"/>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8" name="Google Shape;968;p50"/>
            <p:cNvSpPr/>
            <p:nvPr/>
          </p:nvSpPr>
          <p:spPr>
            <a:xfrm>
              <a:off x="6024450" y="573000"/>
              <a:ext cx="300800" cy="25"/>
            </a:xfrm>
            <a:custGeom>
              <a:avLst/>
              <a:gdLst/>
              <a:ahLst/>
              <a:cxnLst/>
              <a:rect l="l" t="t" r="r" b="b"/>
              <a:pathLst>
                <a:path w="12032" h="1" fill="none" extrusionOk="0">
                  <a:moveTo>
                    <a:pt x="0" y="0"/>
                  </a:moveTo>
                  <a:lnTo>
                    <a:pt x="12032"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9" name="Google Shape;969;p50"/>
            <p:cNvSpPr/>
            <p:nvPr/>
          </p:nvSpPr>
          <p:spPr>
            <a:xfrm>
              <a:off x="6024450" y="514550"/>
              <a:ext cx="300800" cy="25"/>
            </a:xfrm>
            <a:custGeom>
              <a:avLst/>
              <a:gdLst/>
              <a:ahLst/>
              <a:cxnLst/>
              <a:rect l="l" t="t" r="r" b="b"/>
              <a:pathLst>
                <a:path w="12032" h="1" fill="none" extrusionOk="0">
                  <a:moveTo>
                    <a:pt x="0" y="0"/>
                  </a:moveTo>
                  <a:lnTo>
                    <a:pt x="12032"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0" name="Google Shape;970;p50"/>
            <p:cNvSpPr/>
            <p:nvPr/>
          </p:nvSpPr>
          <p:spPr>
            <a:xfrm>
              <a:off x="6264950" y="456100"/>
              <a:ext cx="25" cy="175375"/>
            </a:xfrm>
            <a:custGeom>
              <a:avLst/>
              <a:gdLst/>
              <a:ahLst/>
              <a:cxnLst/>
              <a:rect l="l" t="t" r="r" b="b"/>
              <a:pathLst>
                <a:path w="1" h="7015" fill="none" extrusionOk="0">
                  <a:moveTo>
                    <a:pt x="1" y="0"/>
                  </a:moveTo>
                  <a:lnTo>
                    <a:pt x="1" y="7014"/>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1" name="Google Shape;971;p50"/>
            <p:cNvSpPr/>
            <p:nvPr/>
          </p:nvSpPr>
          <p:spPr>
            <a:xfrm>
              <a:off x="6204675" y="456100"/>
              <a:ext cx="25" cy="175375"/>
            </a:xfrm>
            <a:custGeom>
              <a:avLst/>
              <a:gdLst/>
              <a:ahLst/>
              <a:cxnLst/>
              <a:rect l="l" t="t" r="r" b="b"/>
              <a:pathLst>
                <a:path w="1" h="7015" fill="none" extrusionOk="0">
                  <a:moveTo>
                    <a:pt x="0" y="0"/>
                  </a:moveTo>
                  <a:lnTo>
                    <a:pt x="0" y="7014"/>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2" name="Google Shape;972;p50"/>
            <p:cNvSpPr/>
            <p:nvPr/>
          </p:nvSpPr>
          <p:spPr>
            <a:xfrm>
              <a:off x="6145000" y="456100"/>
              <a:ext cx="25" cy="175375"/>
            </a:xfrm>
            <a:custGeom>
              <a:avLst/>
              <a:gdLst/>
              <a:ahLst/>
              <a:cxnLst/>
              <a:rect l="l" t="t" r="r" b="b"/>
              <a:pathLst>
                <a:path w="1" h="7015" fill="none" extrusionOk="0">
                  <a:moveTo>
                    <a:pt x="1" y="0"/>
                  </a:moveTo>
                  <a:lnTo>
                    <a:pt x="1" y="7014"/>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3" name="Google Shape;973;p50"/>
            <p:cNvSpPr/>
            <p:nvPr/>
          </p:nvSpPr>
          <p:spPr>
            <a:xfrm>
              <a:off x="6084725" y="456100"/>
              <a:ext cx="25" cy="175375"/>
            </a:xfrm>
            <a:custGeom>
              <a:avLst/>
              <a:gdLst/>
              <a:ahLst/>
              <a:cxnLst/>
              <a:rect l="l" t="t" r="r" b="b"/>
              <a:pathLst>
                <a:path w="1" h="7015" fill="none" extrusionOk="0">
                  <a:moveTo>
                    <a:pt x="1" y="0"/>
                  </a:moveTo>
                  <a:lnTo>
                    <a:pt x="1" y="7014"/>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74" name="Google Shape;974;p50"/>
          <p:cNvGrpSpPr/>
          <p:nvPr/>
        </p:nvGrpSpPr>
        <p:grpSpPr>
          <a:xfrm>
            <a:off x="1271865" y="908741"/>
            <a:ext cx="342882" cy="418128"/>
            <a:chOff x="1268550" y="929175"/>
            <a:chExt cx="407950" cy="497475"/>
          </a:xfrm>
        </p:grpSpPr>
        <p:sp>
          <p:nvSpPr>
            <p:cNvPr id="975" name="Google Shape;975;p50"/>
            <p:cNvSpPr/>
            <p:nvPr/>
          </p:nvSpPr>
          <p:spPr>
            <a:xfrm>
              <a:off x="1268550" y="953550"/>
              <a:ext cx="387250" cy="473100"/>
            </a:xfrm>
            <a:custGeom>
              <a:avLst/>
              <a:gdLst/>
              <a:ahLst/>
              <a:cxnLst/>
              <a:rect l="l" t="t" r="r" b="b"/>
              <a:pathLst>
                <a:path w="15490" h="18924" fill="none" extrusionOk="0">
                  <a:moveTo>
                    <a:pt x="15490" y="17828"/>
                  </a:moveTo>
                  <a:lnTo>
                    <a:pt x="15490" y="17828"/>
                  </a:lnTo>
                  <a:lnTo>
                    <a:pt x="15465" y="17998"/>
                  </a:lnTo>
                  <a:lnTo>
                    <a:pt x="15417" y="18169"/>
                  </a:lnTo>
                  <a:lnTo>
                    <a:pt x="15319" y="18364"/>
                  </a:lnTo>
                  <a:lnTo>
                    <a:pt x="15197" y="18534"/>
                  </a:lnTo>
                  <a:lnTo>
                    <a:pt x="15051" y="18680"/>
                  </a:lnTo>
                  <a:lnTo>
                    <a:pt x="14881" y="18802"/>
                  </a:lnTo>
                  <a:lnTo>
                    <a:pt x="14735" y="18900"/>
                  </a:lnTo>
                  <a:lnTo>
                    <a:pt x="14564" y="18924"/>
                  </a:lnTo>
                  <a:lnTo>
                    <a:pt x="1023" y="18924"/>
                  </a:lnTo>
                  <a:lnTo>
                    <a:pt x="1023" y="18924"/>
                  </a:lnTo>
                  <a:lnTo>
                    <a:pt x="852" y="18900"/>
                  </a:lnTo>
                  <a:lnTo>
                    <a:pt x="682" y="18802"/>
                  </a:lnTo>
                  <a:lnTo>
                    <a:pt x="511" y="18680"/>
                  </a:lnTo>
                  <a:lnTo>
                    <a:pt x="341" y="18534"/>
                  </a:lnTo>
                  <a:lnTo>
                    <a:pt x="219" y="18364"/>
                  </a:lnTo>
                  <a:lnTo>
                    <a:pt x="97" y="18169"/>
                  </a:lnTo>
                  <a:lnTo>
                    <a:pt x="24" y="17998"/>
                  </a:lnTo>
                  <a:lnTo>
                    <a:pt x="0" y="17828"/>
                  </a:lnTo>
                  <a:lnTo>
                    <a:pt x="0" y="877"/>
                  </a:lnTo>
                  <a:lnTo>
                    <a:pt x="0" y="877"/>
                  </a:lnTo>
                  <a:lnTo>
                    <a:pt x="24" y="706"/>
                  </a:lnTo>
                  <a:lnTo>
                    <a:pt x="97" y="560"/>
                  </a:lnTo>
                  <a:lnTo>
                    <a:pt x="195" y="414"/>
                  </a:lnTo>
                  <a:lnTo>
                    <a:pt x="341" y="268"/>
                  </a:lnTo>
                  <a:lnTo>
                    <a:pt x="487" y="171"/>
                  </a:lnTo>
                  <a:lnTo>
                    <a:pt x="658" y="73"/>
                  </a:lnTo>
                  <a:lnTo>
                    <a:pt x="828" y="24"/>
                  </a:lnTo>
                  <a:lnTo>
                    <a:pt x="974"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6" name="Google Shape;976;p50"/>
            <p:cNvSpPr/>
            <p:nvPr/>
          </p:nvSpPr>
          <p:spPr>
            <a:xfrm>
              <a:off x="1298975" y="929175"/>
              <a:ext cx="377525" cy="462775"/>
            </a:xfrm>
            <a:custGeom>
              <a:avLst/>
              <a:gdLst/>
              <a:ahLst/>
              <a:cxnLst/>
              <a:rect l="l" t="t" r="r" b="b"/>
              <a:pathLst>
                <a:path w="15101" h="18511" fill="none" extrusionOk="0">
                  <a:moveTo>
                    <a:pt x="15101" y="3362"/>
                  </a:moveTo>
                  <a:lnTo>
                    <a:pt x="15101" y="17731"/>
                  </a:lnTo>
                  <a:lnTo>
                    <a:pt x="15101" y="17731"/>
                  </a:lnTo>
                  <a:lnTo>
                    <a:pt x="15076" y="17877"/>
                  </a:lnTo>
                  <a:lnTo>
                    <a:pt x="15028" y="18024"/>
                  </a:lnTo>
                  <a:lnTo>
                    <a:pt x="14979" y="18145"/>
                  </a:lnTo>
                  <a:lnTo>
                    <a:pt x="14882" y="18267"/>
                  </a:lnTo>
                  <a:lnTo>
                    <a:pt x="14760" y="18365"/>
                  </a:lnTo>
                  <a:lnTo>
                    <a:pt x="14614" y="18438"/>
                  </a:lnTo>
                  <a:lnTo>
                    <a:pt x="14468" y="18486"/>
                  </a:lnTo>
                  <a:lnTo>
                    <a:pt x="14321"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7" name="Google Shape;977;p50"/>
            <p:cNvSpPr/>
            <p:nvPr/>
          </p:nvSpPr>
          <p:spPr>
            <a:xfrm>
              <a:off x="15924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78" name="Google Shape;978;p50"/>
          <p:cNvGrpSpPr/>
          <p:nvPr/>
        </p:nvGrpSpPr>
        <p:grpSpPr>
          <a:xfrm>
            <a:off x="5757929" y="924605"/>
            <a:ext cx="405331" cy="388962"/>
            <a:chOff x="6605925" y="948050"/>
            <a:chExt cx="482250" cy="462775"/>
          </a:xfrm>
        </p:grpSpPr>
        <p:sp>
          <p:nvSpPr>
            <p:cNvPr id="979" name="Google Shape;979;p50"/>
            <p:cNvSpPr/>
            <p:nvPr/>
          </p:nvSpPr>
          <p:spPr>
            <a:xfrm>
              <a:off x="6847025" y="1209875"/>
              <a:ext cx="60325" cy="200950"/>
            </a:xfrm>
            <a:custGeom>
              <a:avLst/>
              <a:gdLst/>
              <a:ahLst/>
              <a:cxnLst/>
              <a:rect l="l" t="t" r="r" b="b"/>
              <a:pathLst>
                <a:path w="2413" h="8038" fill="none" extrusionOk="0">
                  <a:moveTo>
                    <a:pt x="2412" y="6820"/>
                  </a:moveTo>
                  <a:lnTo>
                    <a:pt x="2412" y="6820"/>
                  </a:lnTo>
                  <a:lnTo>
                    <a:pt x="2388" y="7063"/>
                  </a:lnTo>
                  <a:lnTo>
                    <a:pt x="2315" y="7283"/>
                  </a:lnTo>
                  <a:lnTo>
                    <a:pt x="2217" y="7502"/>
                  </a:lnTo>
                  <a:lnTo>
                    <a:pt x="2071" y="7672"/>
                  </a:lnTo>
                  <a:lnTo>
                    <a:pt x="1876" y="7818"/>
                  </a:lnTo>
                  <a:lnTo>
                    <a:pt x="1681" y="7940"/>
                  </a:lnTo>
                  <a:lnTo>
                    <a:pt x="1462" y="8013"/>
                  </a:lnTo>
                  <a:lnTo>
                    <a:pt x="1219" y="8038"/>
                  </a:lnTo>
                  <a:lnTo>
                    <a:pt x="1219" y="8038"/>
                  </a:lnTo>
                  <a:lnTo>
                    <a:pt x="975" y="8013"/>
                  </a:lnTo>
                  <a:lnTo>
                    <a:pt x="732" y="7940"/>
                  </a:lnTo>
                  <a:lnTo>
                    <a:pt x="537" y="7818"/>
                  </a:lnTo>
                  <a:lnTo>
                    <a:pt x="366" y="7672"/>
                  </a:lnTo>
                  <a:lnTo>
                    <a:pt x="196" y="7502"/>
                  </a:lnTo>
                  <a:lnTo>
                    <a:pt x="98" y="7283"/>
                  </a:lnTo>
                  <a:lnTo>
                    <a:pt x="25" y="7063"/>
                  </a:lnTo>
                  <a:lnTo>
                    <a:pt x="1" y="6820"/>
                  </a:lnTo>
                  <a:lnTo>
                    <a:pt x="1"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0" name="Google Shape;980;p50"/>
            <p:cNvSpPr/>
            <p:nvPr/>
          </p:nvSpPr>
          <p:spPr>
            <a:xfrm>
              <a:off x="6605925" y="971800"/>
              <a:ext cx="482250" cy="228350"/>
            </a:xfrm>
            <a:custGeom>
              <a:avLst/>
              <a:gdLst/>
              <a:ahLst/>
              <a:cxnLst/>
              <a:rect l="l" t="t" r="r" b="b"/>
              <a:pathLst>
                <a:path w="19290" h="9134" fill="none" extrusionOk="0">
                  <a:moveTo>
                    <a:pt x="4993" y="8817"/>
                  </a:moveTo>
                  <a:lnTo>
                    <a:pt x="4993" y="8817"/>
                  </a:lnTo>
                  <a:lnTo>
                    <a:pt x="5212" y="8671"/>
                  </a:lnTo>
                  <a:lnTo>
                    <a:pt x="5456" y="8501"/>
                  </a:lnTo>
                  <a:lnTo>
                    <a:pt x="5748" y="8330"/>
                  </a:lnTo>
                  <a:lnTo>
                    <a:pt x="6040" y="8184"/>
                  </a:lnTo>
                  <a:lnTo>
                    <a:pt x="6357" y="8038"/>
                  </a:lnTo>
                  <a:lnTo>
                    <a:pt x="6674" y="7940"/>
                  </a:lnTo>
                  <a:lnTo>
                    <a:pt x="6990" y="7867"/>
                  </a:lnTo>
                  <a:lnTo>
                    <a:pt x="7307" y="7843"/>
                  </a:lnTo>
                  <a:lnTo>
                    <a:pt x="7307" y="7843"/>
                  </a:lnTo>
                  <a:lnTo>
                    <a:pt x="7623" y="7867"/>
                  </a:lnTo>
                  <a:lnTo>
                    <a:pt x="7916" y="7892"/>
                  </a:lnTo>
                  <a:lnTo>
                    <a:pt x="8184" y="7940"/>
                  </a:lnTo>
                  <a:lnTo>
                    <a:pt x="8452" y="8038"/>
                  </a:lnTo>
                  <a:lnTo>
                    <a:pt x="8719" y="8135"/>
                  </a:lnTo>
                  <a:lnTo>
                    <a:pt x="8963" y="8257"/>
                  </a:lnTo>
                  <a:lnTo>
                    <a:pt x="9182" y="8379"/>
                  </a:lnTo>
                  <a:lnTo>
                    <a:pt x="9401" y="8525"/>
                  </a:lnTo>
                  <a:lnTo>
                    <a:pt x="9888" y="8525"/>
                  </a:lnTo>
                  <a:lnTo>
                    <a:pt x="9888" y="8525"/>
                  </a:lnTo>
                  <a:lnTo>
                    <a:pt x="10108" y="8379"/>
                  </a:lnTo>
                  <a:lnTo>
                    <a:pt x="10327" y="8257"/>
                  </a:lnTo>
                  <a:lnTo>
                    <a:pt x="10570" y="8135"/>
                  </a:lnTo>
                  <a:lnTo>
                    <a:pt x="10838" y="8038"/>
                  </a:lnTo>
                  <a:lnTo>
                    <a:pt x="11106" y="7940"/>
                  </a:lnTo>
                  <a:lnTo>
                    <a:pt x="11374" y="7892"/>
                  </a:lnTo>
                  <a:lnTo>
                    <a:pt x="11666" y="7867"/>
                  </a:lnTo>
                  <a:lnTo>
                    <a:pt x="11983" y="7843"/>
                  </a:lnTo>
                  <a:lnTo>
                    <a:pt x="11983" y="7843"/>
                  </a:lnTo>
                  <a:lnTo>
                    <a:pt x="12300" y="7867"/>
                  </a:lnTo>
                  <a:lnTo>
                    <a:pt x="12616" y="7940"/>
                  </a:lnTo>
                  <a:lnTo>
                    <a:pt x="12933" y="8038"/>
                  </a:lnTo>
                  <a:lnTo>
                    <a:pt x="13249" y="8184"/>
                  </a:lnTo>
                  <a:lnTo>
                    <a:pt x="13542" y="8330"/>
                  </a:lnTo>
                  <a:lnTo>
                    <a:pt x="13834" y="8501"/>
                  </a:lnTo>
                  <a:lnTo>
                    <a:pt x="14078" y="8671"/>
                  </a:lnTo>
                  <a:lnTo>
                    <a:pt x="14297" y="8817"/>
                  </a:lnTo>
                  <a:lnTo>
                    <a:pt x="14297" y="8817"/>
                  </a:lnTo>
                  <a:lnTo>
                    <a:pt x="14516" y="8647"/>
                  </a:lnTo>
                  <a:lnTo>
                    <a:pt x="14784" y="8476"/>
                  </a:lnTo>
                  <a:lnTo>
                    <a:pt x="15052" y="8330"/>
                  </a:lnTo>
                  <a:lnTo>
                    <a:pt x="15368" y="8184"/>
                  </a:lnTo>
                  <a:lnTo>
                    <a:pt x="15685" y="8038"/>
                  </a:lnTo>
                  <a:lnTo>
                    <a:pt x="16002" y="7940"/>
                  </a:lnTo>
                  <a:lnTo>
                    <a:pt x="16343" y="7867"/>
                  </a:lnTo>
                  <a:lnTo>
                    <a:pt x="16659" y="7843"/>
                  </a:lnTo>
                  <a:lnTo>
                    <a:pt x="16659" y="7843"/>
                  </a:lnTo>
                  <a:lnTo>
                    <a:pt x="17073" y="7867"/>
                  </a:lnTo>
                  <a:lnTo>
                    <a:pt x="17487" y="7940"/>
                  </a:lnTo>
                  <a:lnTo>
                    <a:pt x="17853" y="8062"/>
                  </a:lnTo>
                  <a:lnTo>
                    <a:pt x="18218" y="8208"/>
                  </a:lnTo>
                  <a:lnTo>
                    <a:pt x="18534" y="8379"/>
                  </a:lnTo>
                  <a:lnTo>
                    <a:pt x="18827" y="8598"/>
                  </a:lnTo>
                  <a:lnTo>
                    <a:pt x="19095" y="8866"/>
                  </a:lnTo>
                  <a:lnTo>
                    <a:pt x="19289" y="9134"/>
                  </a:lnTo>
                  <a:lnTo>
                    <a:pt x="19289" y="9134"/>
                  </a:lnTo>
                  <a:lnTo>
                    <a:pt x="19265" y="8695"/>
                  </a:lnTo>
                  <a:lnTo>
                    <a:pt x="19192" y="8233"/>
                  </a:lnTo>
                  <a:lnTo>
                    <a:pt x="19119" y="7819"/>
                  </a:lnTo>
                  <a:lnTo>
                    <a:pt x="19046" y="7380"/>
                  </a:lnTo>
                  <a:lnTo>
                    <a:pt x="18924" y="6942"/>
                  </a:lnTo>
                  <a:lnTo>
                    <a:pt x="18802" y="6528"/>
                  </a:lnTo>
                  <a:lnTo>
                    <a:pt x="18632" y="6114"/>
                  </a:lnTo>
                  <a:lnTo>
                    <a:pt x="18486" y="5724"/>
                  </a:lnTo>
                  <a:lnTo>
                    <a:pt x="18291" y="5334"/>
                  </a:lnTo>
                  <a:lnTo>
                    <a:pt x="18072" y="4945"/>
                  </a:lnTo>
                  <a:lnTo>
                    <a:pt x="17853" y="4555"/>
                  </a:lnTo>
                  <a:lnTo>
                    <a:pt x="17609" y="4190"/>
                  </a:lnTo>
                  <a:lnTo>
                    <a:pt x="17365" y="3824"/>
                  </a:lnTo>
                  <a:lnTo>
                    <a:pt x="17073" y="3483"/>
                  </a:lnTo>
                  <a:lnTo>
                    <a:pt x="16781" y="3143"/>
                  </a:lnTo>
                  <a:lnTo>
                    <a:pt x="16464" y="2826"/>
                  </a:lnTo>
                  <a:lnTo>
                    <a:pt x="16464" y="2826"/>
                  </a:lnTo>
                  <a:lnTo>
                    <a:pt x="16148" y="2509"/>
                  </a:lnTo>
                  <a:lnTo>
                    <a:pt x="15831" y="2217"/>
                  </a:lnTo>
                  <a:lnTo>
                    <a:pt x="15490" y="1949"/>
                  </a:lnTo>
                  <a:lnTo>
                    <a:pt x="15125" y="1706"/>
                  </a:lnTo>
                  <a:lnTo>
                    <a:pt x="14759" y="1462"/>
                  </a:lnTo>
                  <a:lnTo>
                    <a:pt x="14394" y="1243"/>
                  </a:lnTo>
                  <a:lnTo>
                    <a:pt x="14004" y="1024"/>
                  </a:lnTo>
                  <a:lnTo>
                    <a:pt x="13615" y="853"/>
                  </a:lnTo>
                  <a:lnTo>
                    <a:pt x="13225" y="683"/>
                  </a:lnTo>
                  <a:lnTo>
                    <a:pt x="12811" y="512"/>
                  </a:lnTo>
                  <a:lnTo>
                    <a:pt x="12397" y="390"/>
                  </a:lnTo>
                  <a:lnTo>
                    <a:pt x="11983" y="269"/>
                  </a:lnTo>
                  <a:lnTo>
                    <a:pt x="11545" y="171"/>
                  </a:lnTo>
                  <a:lnTo>
                    <a:pt x="11131" y="98"/>
                  </a:lnTo>
                  <a:lnTo>
                    <a:pt x="10692" y="49"/>
                  </a:lnTo>
                  <a:lnTo>
                    <a:pt x="10254" y="1"/>
                  </a:lnTo>
                  <a:lnTo>
                    <a:pt x="9036" y="1"/>
                  </a:lnTo>
                  <a:lnTo>
                    <a:pt x="9036" y="1"/>
                  </a:lnTo>
                  <a:lnTo>
                    <a:pt x="8598" y="49"/>
                  </a:lnTo>
                  <a:lnTo>
                    <a:pt x="8159" y="98"/>
                  </a:lnTo>
                  <a:lnTo>
                    <a:pt x="7745" y="171"/>
                  </a:lnTo>
                  <a:lnTo>
                    <a:pt x="7307" y="269"/>
                  </a:lnTo>
                  <a:lnTo>
                    <a:pt x="6893" y="390"/>
                  </a:lnTo>
                  <a:lnTo>
                    <a:pt x="6479" y="512"/>
                  </a:lnTo>
                  <a:lnTo>
                    <a:pt x="6065" y="683"/>
                  </a:lnTo>
                  <a:lnTo>
                    <a:pt x="5675" y="853"/>
                  </a:lnTo>
                  <a:lnTo>
                    <a:pt x="5285" y="1024"/>
                  </a:lnTo>
                  <a:lnTo>
                    <a:pt x="4896" y="1243"/>
                  </a:lnTo>
                  <a:lnTo>
                    <a:pt x="4530" y="1462"/>
                  </a:lnTo>
                  <a:lnTo>
                    <a:pt x="4165" y="1706"/>
                  </a:lnTo>
                  <a:lnTo>
                    <a:pt x="3800" y="1949"/>
                  </a:lnTo>
                  <a:lnTo>
                    <a:pt x="3459" y="2217"/>
                  </a:lnTo>
                  <a:lnTo>
                    <a:pt x="3142" y="2509"/>
                  </a:lnTo>
                  <a:lnTo>
                    <a:pt x="2826" y="2826"/>
                  </a:lnTo>
                  <a:lnTo>
                    <a:pt x="2826" y="2826"/>
                  </a:lnTo>
                  <a:lnTo>
                    <a:pt x="2509" y="3143"/>
                  </a:lnTo>
                  <a:lnTo>
                    <a:pt x="2217" y="3483"/>
                  </a:lnTo>
                  <a:lnTo>
                    <a:pt x="1924" y="3824"/>
                  </a:lnTo>
                  <a:lnTo>
                    <a:pt x="1681" y="4190"/>
                  </a:lnTo>
                  <a:lnTo>
                    <a:pt x="1437" y="4555"/>
                  </a:lnTo>
                  <a:lnTo>
                    <a:pt x="1218" y="4945"/>
                  </a:lnTo>
                  <a:lnTo>
                    <a:pt x="999" y="5334"/>
                  </a:lnTo>
                  <a:lnTo>
                    <a:pt x="804" y="5724"/>
                  </a:lnTo>
                  <a:lnTo>
                    <a:pt x="658" y="6114"/>
                  </a:lnTo>
                  <a:lnTo>
                    <a:pt x="487" y="6528"/>
                  </a:lnTo>
                  <a:lnTo>
                    <a:pt x="366" y="6942"/>
                  </a:lnTo>
                  <a:lnTo>
                    <a:pt x="244" y="7380"/>
                  </a:lnTo>
                  <a:lnTo>
                    <a:pt x="171" y="7819"/>
                  </a:lnTo>
                  <a:lnTo>
                    <a:pt x="98" y="8233"/>
                  </a:lnTo>
                  <a:lnTo>
                    <a:pt x="25" y="8695"/>
                  </a:lnTo>
                  <a:lnTo>
                    <a:pt x="0" y="9134"/>
                  </a:lnTo>
                  <a:lnTo>
                    <a:pt x="0" y="9134"/>
                  </a:lnTo>
                  <a:lnTo>
                    <a:pt x="195" y="8866"/>
                  </a:lnTo>
                  <a:lnTo>
                    <a:pt x="463" y="8598"/>
                  </a:lnTo>
                  <a:lnTo>
                    <a:pt x="755" y="8379"/>
                  </a:lnTo>
                  <a:lnTo>
                    <a:pt x="1072" y="8208"/>
                  </a:lnTo>
                  <a:lnTo>
                    <a:pt x="1437" y="8062"/>
                  </a:lnTo>
                  <a:lnTo>
                    <a:pt x="1803" y="7940"/>
                  </a:lnTo>
                  <a:lnTo>
                    <a:pt x="2217" y="7867"/>
                  </a:lnTo>
                  <a:lnTo>
                    <a:pt x="2631" y="7843"/>
                  </a:lnTo>
                  <a:lnTo>
                    <a:pt x="2631" y="7843"/>
                  </a:lnTo>
                  <a:lnTo>
                    <a:pt x="2947" y="7867"/>
                  </a:lnTo>
                  <a:lnTo>
                    <a:pt x="3288" y="7940"/>
                  </a:lnTo>
                  <a:lnTo>
                    <a:pt x="3605" y="8038"/>
                  </a:lnTo>
                  <a:lnTo>
                    <a:pt x="3922" y="8184"/>
                  </a:lnTo>
                  <a:lnTo>
                    <a:pt x="4238" y="8330"/>
                  </a:lnTo>
                  <a:lnTo>
                    <a:pt x="4506" y="8476"/>
                  </a:lnTo>
                  <a:lnTo>
                    <a:pt x="4774" y="8647"/>
                  </a:lnTo>
                  <a:lnTo>
                    <a:pt x="4993" y="8817"/>
                  </a:lnTo>
                  <a:lnTo>
                    <a:pt x="4993" y="8817"/>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1" name="Google Shape;981;p50"/>
            <p:cNvSpPr/>
            <p:nvPr/>
          </p:nvSpPr>
          <p:spPr>
            <a:xfrm>
              <a:off x="6847025" y="948050"/>
              <a:ext cx="25" cy="23775"/>
            </a:xfrm>
            <a:custGeom>
              <a:avLst/>
              <a:gdLst/>
              <a:ahLst/>
              <a:cxnLst/>
              <a:rect l="l" t="t" r="r" b="b"/>
              <a:pathLst>
                <a:path w="1" h="951" fill="none" extrusionOk="0">
                  <a:moveTo>
                    <a:pt x="1" y="951"/>
                  </a:moveTo>
                  <a:lnTo>
                    <a:pt x="1"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2" name="Google Shape;982;p50"/>
            <p:cNvSpPr/>
            <p:nvPr/>
          </p:nvSpPr>
          <p:spPr>
            <a:xfrm>
              <a:off x="6847025" y="1001025"/>
              <a:ext cx="25" cy="183900"/>
            </a:xfrm>
            <a:custGeom>
              <a:avLst/>
              <a:gdLst/>
              <a:ahLst/>
              <a:cxnLst/>
              <a:rect l="l" t="t" r="r" b="b"/>
              <a:pathLst>
                <a:path w="1" h="7356" fill="none" extrusionOk="0">
                  <a:moveTo>
                    <a:pt x="1" y="1"/>
                  </a:moveTo>
                  <a:lnTo>
                    <a:pt x="1" y="7356"/>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3" name="Google Shape;983;p50"/>
            <p:cNvSpPr/>
            <p:nvPr/>
          </p:nvSpPr>
          <p:spPr>
            <a:xfrm>
              <a:off x="6872000" y="994325"/>
              <a:ext cx="85275" cy="190600"/>
            </a:xfrm>
            <a:custGeom>
              <a:avLst/>
              <a:gdLst/>
              <a:ahLst/>
              <a:cxnLst/>
              <a:rect l="l" t="t" r="r" b="b"/>
              <a:pathLst>
                <a:path w="3411" h="7624" fill="none" extrusionOk="0">
                  <a:moveTo>
                    <a:pt x="3410" y="7624"/>
                  </a:moveTo>
                  <a:lnTo>
                    <a:pt x="3410" y="7624"/>
                  </a:lnTo>
                  <a:lnTo>
                    <a:pt x="3337" y="7112"/>
                  </a:lnTo>
                  <a:lnTo>
                    <a:pt x="3215" y="6406"/>
                  </a:lnTo>
                  <a:lnTo>
                    <a:pt x="3142" y="5968"/>
                  </a:lnTo>
                  <a:lnTo>
                    <a:pt x="3020" y="5505"/>
                  </a:lnTo>
                  <a:lnTo>
                    <a:pt x="2874" y="4994"/>
                  </a:lnTo>
                  <a:lnTo>
                    <a:pt x="2704" y="4482"/>
                  </a:lnTo>
                  <a:lnTo>
                    <a:pt x="2509" y="3922"/>
                  </a:lnTo>
                  <a:lnTo>
                    <a:pt x="2265" y="3362"/>
                  </a:lnTo>
                  <a:lnTo>
                    <a:pt x="1998" y="2802"/>
                  </a:lnTo>
                  <a:lnTo>
                    <a:pt x="1681" y="2217"/>
                  </a:lnTo>
                  <a:lnTo>
                    <a:pt x="1340" y="1633"/>
                  </a:lnTo>
                  <a:lnTo>
                    <a:pt x="950" y="1072"/>
                  </a:lnTo>
                  <a:lnTo>
                    <a:pt x="488" y="512"/>
                  </a:lnTo>
                  <a:lnTo>
                    <a:pt x="0"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4" name="Google Shape;984;p50"/>
            <p:cNvSpPr/>
            <p:nvPr/>
          </p:nvSpPr>
          <p:spPr>
            <a:xfrm>
              <a:off x="6736825" y="994325"/>
              <a:ext cx="85275" cy="190600"/>
            </a:xfrm>
            <a:custGeom>
              <a:avLst/>
              <a:gdLst/>
              <a:ahLst/>
              <a:cxnLst/>
              <a:rect l="l" t="t" r="r" b="b"/>
              <a:pathLst>
                <a:path w="3411" h="7624" fill="none" extrusionOk="0">
                  <a:moveTo>
                    <a:pt x="3410" y="1"/>
                  </a:moveTo>
                  <a:lnTo>
                    <a:pt x="3410" y="1"/>
                  </a:lnTo>
                  <a:lnTo>
                    <a:pt x="2923" y="512"/>
                  </a:lnTo>
                  <a:lnTo>
                    <a:pt x="2461" y="1072"/>
                  </a:lnTo>
                  <a:lnTo>
                    <a:pt x="2071" y="1633"/>
                  </a:lnTo>
                  <a:lnTo>
                    <a:pt x="1706" y="2217"/>
                  </a:lnTo>
                  <a:lnTo>
                    <a:pt x="1413" y="2802"/>
                  </a:lnTo>
                  <a:lnTo>
                    <a:pt x="1121" y="3362"/>
                  </a:lnTo>
                  <a:lnTo>
                    <a:pt x="902" y="3922"/>
                  </a:lnTo>
                  <a:lnTo>
                    <a:pt x="707" y="4482"/>
                  </a:lnTo>
                  <a:lnTo>
                    <a:pt x="536" y="4994"/>
                  </a:lnTo>
                  <a:lnTo>
                    <a:pt x="390" y="5505"/>
                  </a:lnTo>
                  <a:lnTo>
                    <a:pt x="269" y="5968"/>
                  </a:lnTo>
                  <a:lnTo>
                    <a:pt x="171" y="6406"/>
                  </a:lnTo>
                  <a:lnTo>
                    <a:pt x="49" y="7112"/>
                  </a:lnTo>
                  <a:lnTo>
                    <a:pt x="1" y="7624"/>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85" name="Google Shape;985;p50"/>
          <p:cNvGrpSpPr/>
          <p:nvPr/>
        </p:nvGrpSpPr>
        <p:grpSpPr>
          <a:xfrm>
            <a:off x="5852611" y="2076574"/>
            <a:ext cx="215966" cy="342399"/>
            <a:chOff x="6718575" y="2318625"/>
            <a:chExt cx="256950" cy="407375"/>
          </a:xfrm>
        </p:grpSpPr>
        <p:sp>
          <p:nvSpPr>
            <p:cNvPr id="986" name="Google Shape;986;p50"/>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7" name="Google Shape;987;p50"/>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8" name="Google Shape;988;p50"/>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9" name="Google Shape;989;p50"/>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0" name="Google Shape;990;p50"/>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1" name="Google Shape;991;p50"/>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2" name="Google Shape;992;p50"/>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3" name="Google Shape;993;p50"/>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94" name="Google Shape;994;p50"/>
          <p:cNvGrpSpPr/>
          <p:nvPr/>
        </p:nvGrpSpPr>
        <p:grpSpPr>
          <a:xfrm>
            <a:off x="2954000" y="2703482"/>
            <a:ext cx="363369" cy="221115"/>
            <a:chOff x="3269900" y="3064500"/>
            <a:chExt cx="432325" cy="263075"/>
          </a:xfrm>
        </p:grpSpPr>
        <p:sp>
          <p:nvSpPr>
            <p:cNvPr id="995" name="Google Shape;995;p50"/>
            <p:cNvSpPr/>
            <p:nvPr/>
          </p:nvSpPr>
          <p:spPr>
            <a:xfrm>
              <a:off x="3269900" y="3064500"/>
              <a:ext cx="432325" cy="263075"/>
            </a:xfrm>
            <a:custGeom>
              <a:avLst/>
              <a:gdLst/>
              <a:ahLst/>
              <a:cxnLst/>
              <a:rect l="l" t="t" r="r" b="b"/>
              <a:pathLst>
                <a:path w="17293" h="10523" fill="none" extrusionOk="0">
                  <a:moveTo>
                    <a:pt x="14711" y="7916"/>
                  </a:moveTo>
                  <a:lnTo>
                    <a:pt x="14711" y="7916"/>
                  </a:lnTo>
                  <a:lnTo>
                    <a:pt x="14151" y="8379"/>
                  </a:lnTo>
                  <a:lnTo>
                    <a:pt x="13493" y="8842"/>
                  </a:lnTo>
                  <a:lnTo>
                    <a:pt x="12811" y="9280"/>
                  </a:lnTo>
                  <a:lnTo>
                    <a:pt x="12446" y="9475"/>
                  </a:lnTo>
                  <a:lnTo>
                    <a:pt x="12056" y="9670"/>
                  </a:lnTo>
                  <a:lnTo>
                    <a:pt x="11667" y="9840"/>
                  </a:lnTo>
                  <a:lnTo>
                    <a:pt x="11253" y="10011"/>
                  </a:lnTo>
                  <a:lnTo>
                    <a:pt x="10839" y="10157"/>
                  </a:lnTo>
                  <a:lnTo>
                    <a:pt x="10425" y="10278"/>
                  </a:lnTo>
                  <a:lnTo>
                    <a:pt x="9986" y="10376"/>
                  </a:lnTo>
                  <a:lnTo>
                    <a:pt x="9548" y="10449"/>
                  </a:lnTo>
                  <a:lnTo>
                    <a:pt x="9109" y="10498"/>
                  </a:lnTo>
                  <a:lnTo>
                    <a:pt x="8647" y="10522"/>
                  </a:lnTo>
                  <a:lnTo>
                    <a:pt x="8647" y="10522"/>
                  </a:lnTo>
                  <a:lnTo>
                    <a:pt x="8233" y="10522"/>
                  </a:lnTo>
                  <a:lnTo>
                    <a:pt x="7843" y="10473"/>
                  </a:lnTo>
                  <a:lnTo>
                    <a:pt x="7453" y="10425"/>
                  </a:lnTo>
                  <a:lnTo>
                    <a:pt x="7064" y="10327"/>
                  </a:lnTo>
                  <a:lnTo>
                    <a:pt x="6674" y="10230"/>
                  </a:lnTo>
                  <a:lnTo>
                    <a:pt x="6284" y="10108"/>
                  </a:lnTo>
                  <a:lnTo>
                    <a:pt x="5919" y="9986"/>
                  </a:lnTo>
                  <a:lnTo>
                    <a:pt x="5554" y="9840"/>
                  </a:lnTo>
                  <a:lnTo>
                    <a:pt x="5213" y="9670"/>
                  </a:lnTo>
                  <a:lnTo>
                    <a:pt x="4847" y="9499"/>
                  </a:lnTo>
                  <a:lnTo>
                    <a:pt x="4190" y="9109"/>
                  </a:lnTo>
                  <a:lnTo>
                    <a:pt x="3557" y="8695"/>
                  </a:lnTo>
                  <a:lnTo>
                    <a:pt x="2972" y="8233"/>
                  </a:lnTo>
                  <a:lnTo>
                    <a:pt x="2412" y="7794"/>
                  </a:lnTo>
                  <a:lnTo>
                    <a:pt x="1900" y="7332"/>
                  </a:lnTo>
                  <a:lnTo>
                    <a:pt x="1438" y="6893"/>
                  </a:lnTo>
                  <a:lnTo>
                    <a:pt x="1048" y="6479"/>
                  </a:lnTo>
                  <a:lnTo>
                    <a:pt x="390" y="5748"/>
                  </a:lnTo>
                  <a:lnTo>
                    <a:pt x="1" y="5261"/>
                  </a:lnTo>
                  <a:lnTo>
                    <a:pt x="1" y="5261"/>
                  </a:lnTo>
                  <a:lnTo>
                    <a:pt x="390" y="4774"/>
                  </a:lnTo>
                  <a:lnTo>
                    <a:pt x="1048" y="4044"/>
                  </a:lnTo>
                  <a:lnTo>
                    <a:pt x="1438" y="3630"/>
                  </a:lnTo>
                  <a:lnTo>
                    <a:pt x="1900" y="3191"/>
                  </a:lnTo>
                  <a:lnTo>
                    <a:pt x="2412" y="2728"/>
                  </a:lnTo>
                  <a:lnTo>
                    <a:pt x="2972" y="2290"/>
                  </a:lnTo>
                  <a:lnTo>
                    <a:pt x="3557" y="1852"/>
                  </a:lnTo>
                  <a:lnTo>
                    <a:pt x="4190" y="1413"/>
                  </a:lnTo>
                  <a:lnTo>
                    <a:pt x="4847" y="1024"/>
                  </a:lnTo>
                  <a:lnTo>
                    <a:pt x="5213" y="853"/>
                  </a:lnTo>
                  <a:lnTo>
                    <a:pt x="5554" y="683"/>
                  </a:lnTo>
                  <a:lnTo>
                    <a:pt x="5919" y="536"/>
                  </a:lnTo>
                  <a:lnTo>
                    <a:pt x="6284" y="415"/>
                  </a:lnTo>
                  <a:lnTo>
                    <a:pt x="6674" y="293"/>
                  </a:lnTo>
                  <a:lnTo>
                    <a:pt x="7064" y="196"/>
                  </a:lnTo>
                  <a:lnTo>
                    <a:pt x="7453" y="98"/>
                  </a:lnTo>
                  <a:lnTo>
                    <a:pt x="7843" y="49"/>
                  </a:lnTo>
                  <a:lnTo>
                    <a:pt x="8233" y="1"/>
                  </a:lnTo>
                  <a:lnTo>
                    <a:pt x="8647" y="1"/>
                  </a:lnTo>
                  <a:lnTo>
                    <a:pt x="8647" y="1"/>
                  </a:lnTo>
                  <a:lnTo>
                    <a:pt x="9109" y="25"/>
                  </a:lnTo>
                  <a:lnTo>
                    <a:pt x="9548" y="74"/>
                  </a:lnTo>
                  <a:lnTo>
                    <a:pt x="9986" y="147"/>
                  </a:lnTo>
                  <a:lnTo>
                    <a:pt x="10425" y="244"/>
                  </a:lnTo>
                  <a:lnTo>
                    <a:pt x="10839" y="366"/>
                  </a:lnTo>
                  <a:lnTo>
                    <a:pt x="11253" y="512"/>
                  </a:lnTo>
                  <a:lnTo>
                    <a:pt x="11667" y="683"/>
                  </a:lnTo>
                  <a:lnTo>
                    <a:pt x="12056" y="853"/>
                  </a:lnTo>
                  <a:lnTo>
                    <a:pt x="12446" y="1048"/>
                  </a:lnTo>
                  <a:lnTo>
                    <a:pt x="12811" y="1243"/>
                  </a:lnTo>
                  <a:lnTo>
                    <a:pt x="13493" y="1681"/>
                  </a:lnTo>
                  <a:lnTo>
                    <a:pt x="14151" y="2144"/>
                  </a:lnTo>
                  <a:lnTo>
                    <a:pt x="14711" y="2607"/>
                  </a:lnTo>
                  <a:lnTo>
                    <a:pt x="14711" y="2607"/>
                  </a:lnTo>
                  <a:lnTo>
                    <a:pt x="15198" y="3021"/>
                  </a:lnTo>
                  <a:lnTo>
                    <a:pt x="15637" y="3435"/>
                  </a:lnTo>
                  <a:lnTo>
                    <a:pt x="16026" y="3824"/>
                  </a:lnTo>
                  <a:lnTo>
                    <a:pt x="16367" y="4190"/>
                  </a:lnTo>
                  <a:lnTo>
                    <a:pt x="16927" y="4823"/>
                  </a:lnTo>
                  <a:lnTo>
                    <a:pt x="17293" y="5261"/>
                  </a:lnTo>
                  <a:lnTo>
                    <a:pt x="17293" y="5261"/>
                  </a:lnTo>
                  <a:lnTo>
                    <a:pt x="16927" y="5700"/>
                  </a:lnTo>
                  <a:lnTo>
                    <a:pt x="16367" y="6333"/>
                  </a:lnTo>
                  <a:lnTo>
                    <a:pt x="16026" y="6698"/>
                  </a:lnTo>
                  <a:lnTo>
                    <a:pt x="15637" y="7088"/>
                  </a:lnTo>
                  <a:lnTo>
                    <a:pt x="15198" y="7502"/>
                  </a:lnTo>
                  <a:lnTo>
                    <a:pt x="14711" y="7916"/>
                  </a:lnTo>
                  <a:lnTo>
                    <a:pt x="14711" y="7916"/>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6" name="Google Shape;996;p50"/>
            <p:cNvSpPr/>
            <p:nvPr/>
          </p:nvSpPr>
          <p:spPr>
            <a:xfrm>
              <a:off x="3445875" y="3155825"/>
              <a:ext cx="80400" cy="80400"/>
            </a:xfrm>
            <a:custGeom>
              <a:avLst/>
              <a:gdLst/>
              <a:ahLst/>
              <a:cxnLst/>
              <a:rect l="l" t="t" r="r" b="b"/>
              <a:pathLst>
                <a:path w="3216" h="3216" fill="none" extrusionOk="0">
                  <a:moveTo>
                    <a:pt x="0" y="1608"/>
                  </a:moveTo>
                  <a:lnTo>
                    <a:pt x="0" y="1608"/>
                  </a:lnTo>
                  <a:lnTo>
                    <a:pt x="25" y="1438"/>
                  </a:lnTo>
                  <a:lnTo>
                    <a:pt x="49" y="1292"/>
                  </a:lnTo>
                  <a:lnTo>
                    <a:pt x="73" y="1121"/>
                  </a:lnTo>
                  <a:lnTo>
                    <a:pt x="146" y="975"/>
                  </a:lnTo>
                  <a:lnTo>
                    <a:pt x="195" y="853"/>
                  </a:lnTo>
                  <a:lnTo>
                    <a:pt x="293" y="707"/>
                  </a:lnTo>
                  <a:lnTo>
                    <a:pt x="366" y="585"/>
                  </a:lnTo>
                  <a:lnTo>
                    <a:pt x="487" y="488"/>
                  </a:lnTo>
                  <a:lnTo>
                    <a:pt x="585" y="366"/>
                  </a:lnTo>
                  <a:lnTo>
                    <a:pt x="707" y="293"/>
                  </a:lnTo>
                  <a:lnTo>
                    <a:pt x="853" y="196"/>
                  </a:lnTo>
                  <a:lnTo>
                    <a:pt x="974" y="147"/>
                  </a:lnTo>
                  <a:lnTo>
                    <a:pt x="1121" y="74"/>
                  </a:lnTo>
                  <a:lnTo>
                    <a:pt x="1291" y="50"/>
                  </a:lnTo>
                  <a:lnTo>
                    <a:pt x="1437" y="25"/>
                  </a:lnTo>
                  <a:lnTo>
                    <a:pt x="1608" y="1"/>
                  </a:lnTo>
                  <a:lnTo>
                    <a:pt x="1608" y="1"/>
                  </a:lnTo>
                  <a:lnTo>
                    <a:pt x="1778" y="25"/>
                  </a:lnTo>
                  <a:lnTo>
                    <a:pt x="1924" y="50"/>
                  </a:lnTo>
                  <a:lnTo>
                    <a:pt x="2095" y="74"/>
                  </a:lnTo>
                  <a:lnTo>
                    <a:pt x="2241" y="147"/>
                  </a:lnTo>
                  <a:lnTo>
                    <a:pt x="2363" y="196"/>
                  </a:lnTo>
                  <a:lnTo>
                    <a:pt x="2509" y="293"/>
                  </a:lnTo>
                  <a:lnTo>
                    <a:pt x="2631" y="366"/>
                  </a:lnTo>
                  <a:lnTo>
                    <a:pt x="2728" y="488"/>
                  </a:lnTo>
                  <a:lnTo>
                    <a:pt x="2850" y="585"/>
                  </a:lnTo>
                  <a:lnTo>
                    <a:pt x="2923" y="707"/>
                  </a:lnTo>
                  <a:lnTo>
                    <a:pt x="3020" y="853"/>
                  </a:lnTo>
                  <a:lnTo>
                    <a:pt x="3069" y="975"/>
                  </a:lnTo>
                  <a:lnTo>
                    <a:pt x="3142" y="1121"/>
                  </a:lnTo>
                  <a:lnTo>
                    <a:pt x="3166" y="1292"/>
                  </a:lnTo>
                  <a:lnTo>
                    <a:pt x="3191" y="1438"/>
                  </a:lnTo>
                  <a:lnTo>
                    <a:pt x="3215" y="1608"/>
                  </a:lnTo>
                  <a:lnTo>
                    <a:pt x="3215" y="1608"/>
                  </a:lnTo>
                  <a:lnTo>
                    <a:pt x="3191" y="1779"/>
                  </a:lnTo>
                  <a:lnTo>
                    <a:pt x="3166" y="1925"/>
                  </a:lnTo>
                  <a:lnTo>
                    <a:pt x="3142" y="2095"/>
                  </a:lnTo>
                  <a:lnTo>
                    <a:pt x="3069" y="2242"/>
                  </a:lnTo>
                  <a:lnTo>
                    <a:pt x="3020" y="2363"/>
                  </a:lnTo>
                  <a:lnTo>
                    <a:pt x="2923" y="2509"/>
                  </a:lnTo>
                  <a:lnTo>
                    <a:pt x="2850" y="2631"/>
                  </a:lnTo>
                  <a:lnTo>
                    <a:pt x="2728" y="2729"/>
                  </a:lnTo>
                  <a:lnTo>
                    <a:pt x="2631" y="2850"/>
                  </a:lnTo>
                  <a:lnTo>
                    <a:pt x="2509" y="2924"/>
                  </a:lnTo>
                  <a:lnTo>
                    <a:pt x="2363" y="3021"/>
                  </a:lnTo>
                  <a:lnTo>
                    <a:pt x="2241" y="3070"/>
                  </a:lnTo>
                  <a:lnTo>
                    <a:pt x="2095" y="3143"/>
                  </a:lnTo>
                  <a:lnTo>
                    <a:pt x="1924" y="3167"/>
                  </a:lnTo>
                  <a:lnTo>
                    <a:pt x="1778" y="3191"/>
                  </a:lnTo>
                  <a:lnTo>
                    <a:pt x="1608" y="3216"/>
                  </a:lnTo>
                  <a:lnTo>
                    <a:pt x="1608" y="3216"/>
                  </a:lnTo>
                  <a:lnTo>
                    <a:pt x="1437" y="3191"/>
                  </a:lnTo>
                  <a:lnTo>
                    <a:pt x="1291" y="3167"/>
                  </a:lnTo>
                  <a:lnTo>
                    <a:pt x="1121" y="3143"/>
                  </a:lnTo>
                  <a:lnTo>
                    <a:pt x="974" y="3070"/>
                  </a:lnTo>
                  <a:lnTo>
                    <a:pt x="853" y="3021"/>
                  </a:lnTo>
                  <a:lnTo>
                    <a:pt x="707" y="2924"/>
                  </a:lnTo>
                  <a:lnTo>
                    <a:pt x="585" y="2850"/>
                  </a:lnTo>
                  <a:lnTo>
                    <a:pt x="487" y="2729"/>
                  </a:lnTo>
                  <a:lnTo>
                    <a:pt x="366" y="2631"/>
                  </a:lnTo>
                  <a:lnTo>
                    <a:pt x="293" y="2509"/>
                  </a:lnTo>
                  <a:lnTo>
                    <a:pt x="195" y="2363"/>
                  </a:lnTo>
                  <a:lnTo>
                    <a:pt x="146" y="2242"/>
                  </a:lnTo>
                  <a:lnTo>
                    <a:pt x="73" y="2095"/>
                  </a:lnTo>
                  <a:lnTo>
                    <a:pt x="49" y="1925"/>
                  </a:lnTo>
                  <a:lnTo>
                    <a:pt x="25" y="1779"/>
                  </a:lnTo>
                  <a:lnTo>
                    <a:pt x="0" y="1608"/>
                  </a:lnTo>
                  <a:lnTo>
                    <a:pt x="0" y="1608"/>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7" name="Google Shape;997;p50"/>
            <p:cNvSpPr/>
            <p:nvPr/>
          </p:nvSpPr>
          <p:spPr>
            <a:xfrm>
              <a:off x="3381925" y="3091900"/>
              <a:ext cx="208275" cy="208275"/>
            </a:xfrm>
            <a:custGeom>
              <a:avLst/>
              <a:gdLst/>
              <a:ahLst/>
              <a:cxnLst/>
              <a:rect l="l" t="t" r="r" b="b"/>
              <a:pathLst>
                <a:path w="8331" h="8331" fill="none" extrusionOk="0">
                  <a:moveTo>
                    <a:pt x="1" y="4165"/>
                  </a:moveTo>
                  <a:lnTo>
                    <a:pt x="1" y="4165"/>
                  </a:lnTo>
                  <a:lnTo>
                    <a:pt x="25" y="3751"/>
                  </a:lnTo>
                  <a:lnTo>
                    <a:pt x="74" y="3337"/>
                  </a:lnTo>
                  <a:lnTo>
                    <a:pt x="196" y="2923"/>
                  </a:lnTo>
                  <a:lnTo>
                    <a:pt x="318" y="2534"/>
                  </a:lnTo>
                  <a:lnTo>
                    <a:pt x="512" y="2168"/>
                  </a:lnTo>
                  <a:lnTo>
                    <a:pt x="707" y="1827"/>
                  </a:lnTo>
                  <a:lnTo>
                    <a:pt x="951" y="1511"/>
                  </a:lnTo>
                  <a:lnTo>
                    <a:pt x="1219" y="1218"/>
                  </a:lnTo>
                  <a:lnTo>
                    <a:pt x="1511" y="951"/>
                  </a:lnTo>
                  <a:lnTo>
                    <a:pt x="1828" y="707"/>
                  </a:lnTo>
                  <a:lnTo>
                    <a:pt x="2169" y="512"/>
                  </a:lnTo>
                  <a:lnTo>
                    <a:pt x="2534" y="317"/>
                  </a:lnTo>
                  <a:lnTo>
                    <a:pt x="2924" y="195"/>
                  </a:lnTo>
                  <a:lnTo>
                    <a:pt x="3313" y="74"/>
                  </a:lnTo>
                  <a:lnTo>
                    <a:pt x="3727" y="25"/>
                  </a:lnTo>
                  <a:lnTo>
                    <a:pt x="4166" y="1"/>
                  </a:lnTo>
                  <a:lnTo>
                    <a:pt x="4166" y="1"/>
                  </a:lnTo>
                  <a:lnTo>
                    <a:pt x="4580" y="25"/>
                  </a:lnTo>
                  <a:lnTo>
                    <a:pt x="4994" y="74"/>
                  </a:lnTo>
                  <a:lnTo>
                    <a:pt x="5408" y="195"/>
                  </a:lnTo>
                  <a:lnTo>
                    <a:pt x="5797" y="317"/>
                  </a:lnTo>
                  <a:lnTo>
                    <a:pt x="6163" y="512"/>
                  </a:lnTo>
                  <a:lnTo>
                    <a:pt x="6504" y="707"/>
                  </a:lnTo>
                  <a:lnTo>
                    <a:pt x="6820" y="951"/>
                  </a:lnTo>
                  <a:lnTo>
                    <a:pt x="7113" y="1218"/>
                  </a:lnTo>
                  <a:lnTo>
                    <a:pt x="7381" y="1511"/>
                  </a:lnTo>
                  <a:lnTo>
                    <a:pt x="7624" y="1827"/>
                  </a:lnTo>
                  <a:lnTo>
                    <a:pt x="7819" y="2168"/>
                  </a:lnTo>
                  <a:lnTo>
                    <a:pt x="8014" y="2534"/>
                  </a:lnTo>
                  <a:lnTo>
                    <a:pt x="8136" y="2923"/>
                  </a:lnTo>
                  <a:lnTo>
                    <a:pt x="8257" y="3337"/>
                  </a:lnTo>
                  <a:lnTo>
                    <a:pt x="8306" y="3751"/>
                  </a:lnTo>
                  <a:lnTo>
                    <a:pt x="8330" y="4165"/>
                  </a:lnTo>
                  <a:lnTo>
                    <a:pt x="8330" y="4165"/>
                  </a:lnTo>
                  <a:lnTo>
                    <a:pt x="8306" y="4579"/>
                  </a:lnTo>
                  <a:lnTo>
                    <a:pt x="8257" y="4993"/>
                  </a:lnTo>
                  <a:lnTo>
                    <a:pt x="8136" y="5407"/>
                  </a:lnTo>
                  <a:lnTo>
                    <a:pt x="8014" y="5797"/>
                  </a:lnTo>
                  <a:lnTo>
                    <a:pt x="7819" y="6162"/>
                  </a:lnTo>
                  <a:lnTo>
                    <a:pt x="7624" y="6503"/>
                  </a:lnTo>
                  <a:lnTo>
                    <a:pt x="7381" y="6820"/>
                  </a:lnTo>
                  <a:lnTo>
                    <a:pt x="7113" y="7112"/>
                  </a:lnTo>
                  <a:lnTo>
                    <a:pt x="6820" y="7380"/>
                  </a:lnTo>
                  <a:lnTo>
                    <a:pt x="6504" y="7624"/>
                  </a:lnTo>
                  <a:lnTo>
                    <a:pt x="6163" y="7819"/>
                  </a:lnTo>
                  <a:lnTo>
                    <a:pt x="5797" y="8013"/>
                  </a:lnTo>
                  <a:lnTo>
                    <a:pt x="5408" y="8135"/>
                  </a:lnTo>
                  <a:lnTo>
                    <a:pt x="4994" y="8257"/>
                  </a:lnTo>
                  <a:lnTo>
                    <a:pt x="4580" y="8306"/>
                  </a:lnTo>
                  <a:lnTo>
                    <a:pt x="4166" y="8330"/>
                  </a:lnTo>
                  <a:lnTo>
                    <a:pt x="4166" y="8330"/>
                  </a:lnTo>
                  <a:lnTo>
                    <a:pt x="3727" y="8306"/>
                  </a:lnTo>
                  <a:lnTo>
                    <a:pt x="3313" y="8257"/>
                  </a:lnTo>
                  <a:lnTo>
                    <a:pt x="2924" y="8135"/>
                  </a:lnTo>
                  <a:lnTo>
                    <a:pt x="2534" y="8013"/>
                  </a:lnTo>
                  <a:lnTo>
                    <a:pt x="2169" y="7819"/>
                  </a:lnTo>
                  <a:lnTo>
                    <a:pt x="1828" y="7624"/>
                  </a:lnTo>
                  <a:lnTo>
                    <a:pt x="1511" y="7380"/>
                  </a:lnTo>
                  <a:lnTo>
                    <a:pt x="1219" y="7112"/>
                  </a:lnTo>
                  <a:lnTo>
                    <a:pt x="951" y="6820"/>
                  </a:lnTo>
                  <a:lnTo>
                    <a:pt x="707" y="6503"/>
                  </a:lnTo>
                  <a:lnTo>
                    <a:pt x="512" y="6162"/>
                  </a:lnTo>
                  <a:lnTo>
                    <a:pt x="318" y="5797"/>
                  </a:lnTo>
                  <a:lnTo>
                    <a:pt x="196" y="5407"/>
                  </a:lnTo>
                  <a:lnTo>
                    <a:pt x="74" y="4993"/>
                  </a:lnTo>
                  <a:lnTo>
                    <a:pt x="25" y="4579"/>
                  </a:lnTo>
                  <a:lnTo>
                    <a:pt x="1" y="4165"/>
                  </a:lnTo>
                  <a:lnTo>
                    <a:pt x="1" y="4165"/>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98" name="Google Shape;998;p50"/>
          <p:cNvGrpSpPr/>
          <p:nvPr/>
        </p:nvGrpSpPr>
        <p:grpSpPr>
          <a:xfrm>
            <a:off x="5828026" y="2635926"/>
            <a:ext cx="265115" cy="372594"/>
            <a:chOff x="6689325" y="2984125"/>
            <a:chExt cx="315425" cy="443300"/>
          </a:xfrm>
        </p:grpSpPr>
        <p:sp>
          <p:nvSpPr>
            <p:cNvPr id="999" name="Google Shape;999;p50"/>
            <p:cNvSpPr/>
            <p:nvPr/>
          </p:nvSpPr>
          <p:spPr>
            <a:xfrm>
              <a:off x="6689325" y="2984125"/>
              <a:ext cx="315425" cy="77975"/>
            </a:xfrm>
            <a:custGeom>
              <a:avLst/>
              <a:gdLst/>
              <a:ahLst/>
              <a:cxnLst/>
              <a:rect l="l" t="t" r="r" b="b"/>
              <a:pathLst>
                <a:path w="12617" h="3119" fill="none" extrusionOk="0">
                  <a:moveTo>
                    <a:pt x="12130" y="1413"/>
                  </a:moveTo>
                  <a:lnTo>
                    <a:pt x="8647" y="1413"/>
                  </a:lnTo>
                  <a:lnTo>
                    <a:pt x="8647" y="878"/>
                  </a:lnTo>
                  <a:lnTo>
                    <a:pt x="8647" y="878"/>
                  </a:lnTo>
                  <a:lnTo>
                    <a:pt x="8623" y="707"/>
                  </a:lnTo>
                  <a:lnTo>
                    <a:pt x="8574" y="537"/>
                  </a:lnTo>
                  <a:lnTo>
                    <a:pt x="8501" y="391"/>
                  </a:lnTo>
                  <a:lnTo>
                    <a:pt x="8379" y="269"/>
                  </a:lnTo>
                  <a:lnTo>
                    <a:pt x="8257" y="147"/>
                  </a:lnTo>
                  <a:lnTo>
                    <a:pt x="8111" y="74"/>
                  </a:lnTo>
                  <a:lnTo>
                    <a:pt x="7941" y="25"/>
                  </a:lnTo>
                  <a:lnTo>
                    <a:pt x="7770" y="1"/>
                  </a:lnTo>
                  <a:lnTo>
                    <a:pt x="4848" y="1"/>
                  </a:lnTo>
                  <a:lnTo>
                    <a:pt x="4848" y="1"/>
                  </a:lnTo>
                  <a:lnTo>
                    <a:pt x="4677" y="25"/>
                  </a:lnTo>
                  <a:lnTo>
                    <a:pt x="4507" y="74"/>
                  </a:lnTo>
                  <a:lnTo>
                    <a:pt x="4361" y="147"/>
                  </a:lnTo>
                  <a:lnTo>
                    <a:pt x="4239" y="269"/>
                  </a:lnTo>
                  <a:lnTo>
                    <a:pt x="4117" y="391"/>
                  </a:lnTo>
                  <a:lnTo>
                    <a:pt x="4044" y="537"/>
                  </a:lnTo>
                  <a:lnTo>
                    <a:pt x="3995" y="707"/>
                  </a:lnTo>
                  <a:lnTo>
                    <a:pt x="3971" y="878"/>
                  </a:lnTo>
                  <a:lnTo>
                    <a:pt x="3971" y="1413"/>
                  </a:lnTo>
                  <a:lnTo>
                    <a:pt x="488" y="1413"/>
                  </a:lnTo>
                  <a:lnTo>
                    <a:pt x="488" y="1413"/>
                  </a:lnTo>
                  <a:lnTo>
                    <a:pt x="391" y="1413"/>
                  </a:lnTo>
                  <a:lnTo>
                    <a:pt x="293" y="1462"/>
                  </a:lnTo>
                  <a:lnTo>
                    <a:pt x="220" y="1486"/>
                  </a:lnTo>
                  <a:lnTo>
                    <a:pt x="147" y="1560"/>
                  </a:lnTo>
                  <a:lnTo>
                    <a:pt x="74" y="1633"/>
                  </a:lnTo>
                  <a:lnTo>
                    <a:pt x="50" y="1706"/>
                  </a:lnTo>
                  <a:lnTo>
                    <a:pt x="1" y="1803"/>
                  </a:lnTo>
                  <a:lnTo>
                    <a:pt x="1" y="1901"/>
                  </a:lnTo>
                  <a:lnTo>
                    <a:pt x="1" y="3118"/>
                  </a:lnTo>
                  <a:lnTo>
                    <a:pt x="12617" y="3118"/>
                  </a:lnTo>
                  <a:lnTo>
                    <a:pt x="12617" y="1901"/>
                  </a:lnTo>
                  <a:lnTo>
                    <a:pt x="12617" y="1901"/>
                  </a:lnTo>
                  <a:lnTo>
                    <a:pt x="12617" y="1803"/>
                  </a:lnTo>
                  <a:lnTo>
                    <a:pt x="12568" y="1706"/>
                  </a:lnTo>
                  <a:lnTo>
                    <a:pt x="12544" y="1633"/>
                  </a:lnTo>
                  <a:lnTo>
                    <a:pt x="12471" y="1560"/>
                  </a:lnTo>
                  <a:lnTo>
                    <a:pt x="12398" y="1486"/>
                  </a:lnTo>
                  <a:lnTo>
                    <a:pt x="12325" y="1462"/>
                  </a:lnTo>
                  <a:lnTo>
                    <a:pt x="12227" y="1413"/>
                  </a:lnTo>
                  <a:lnTo>
                    <a:pt x="12130" y="1413"/>
                  </a:lnTo>
                  <a:lnTo>
                    <a:pt x="12130" y="1413"/>
                  </a:lnTo>
                  <a:close/>
                  <a:moveTo>
                    <a:pt x="4750" y="878"/>
                  </a:moveTo>
                  <a:lnTo>
                    <a:pt x="4750" y="878"/>
                  </a:lnTo>
                  <a:lnTo>
                    <a:pt x="4750" y="829"/>
                  </a:lnTo>
                  <a:lnTo>
                    <a:pt x="4775" y="805"/>
                  </a:lnTo>
                  <a:lnTo>
                    <a:pt x="4799" y="780"/>
                  </a:lnTo>
                  <a:lnTo>
                    <a:pt x="4848" y="780"/>
                  </a:lnTo>
                  <a:lnTo>
                    <a:pt x="7770" y="780"/>
                  </a:lnTo>
                  <a:lnTo>
                    <a:pt x="7770" y="780"/>
                  </a:lnTo>
                  <a:lnTo>
                    <a:pt x="7819" y="780"/>
                  </a:lnTo>
                  <a:lnTo>
                    <a:pt x="7843" y="805"/>
                  </a:lnTo>
                  <a:lnTo>
                    <a:pt x="7868" y="829"/>
                  </a:lnTo>
                  <a:lnTo>
                    <a:pt x="7868" y="878"/>
                  </a:lnTo>
                  <a:lnTo>
                    <a:pt x="7868" y="1413"/>
                  </a:lnTo>
                  <a:lnTo>
                    <a:pt x="4750" y="1413"/>
                  </a:lnTo>
                  <a:lnTo>
                    <a:pt x="4750" y="878"/>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0" name="Google Shape;1000;p50"/>
            <p:cNvSpPr/>
            <p:nvPr/>
          </p:nvSpPr>
          <p:spPr>
            <a:xfrm>
              <a:off x="6702125" y="3069375"/>
              <a:ext cx="289850" cy="358050"/>
            </a:xfrm>
            <a:custGeom>
              <a:avLst/>
              <a:gdLst/>
              <a:ahLst/>
              <a:cxnLst/>
              <a:rect l="l" t="t" r="r" b="b"/>
              <a:pathLst>
                <a:path w="11594" h="14322" fill="none" extrusionOk="0">
                  <a:moveTo>
                    <a:pt x="0" y="1"/>
                  </a:moveTo>
                  <a:lnTo>
                    <a:pt x="0" y="13834"/>
                  </a:lnTo>
                  <a:lnTo>
                    <a:pt x="0" y="13834"/>
                  </a:lnTo>
                  <a:lnTo>
                    <a:pt x="0" y="13932"/>
                  </a:lnTo>
                  <a:lnTo>
                    <a:pt x="49" y="14029"/>
                  </a:lnTo>
                  <a:lnTo>
                    <a:pt x="74" y="14102"/>
                  </a:lnTo>
                  <a:lnTo>
                    <a:pt x="147" y="14175"/>
                  </a:lnTo>
                  <a:lnTo>
                    <a:pt x="220" y="14224"/>
                  </a:lnTo>
                  <a:lnTo>
                    <a:pt x="293" y="14273"/>
                  </a:lnTo>
                  <a:lnTo>
                    <a:pt x="390" y="14297"/>
                  </a:lnTo>
                  <a:lnTo>
                    <a:pt x="488" y="14321"/>
                  </a:lnTo>
                  <a:lnTo>
                    <a:pt x="11106" y="14321"/>
                  </a:lnTo>
                  <a:lnTo>
                    <a:pt x="11106" y="14321"/>
                  </a:lnTo>
                  <a:lnTo>
                    <a:pt x="11204" y="14297"/>
                  </a:lnTo>
                  <a:lnTo>
                    <a:pt x="11301" y="14273"/>
                  </a:lnTo>
                  <a:lnTo>
                    <a:pt x="11374" y="14224"/>
                  </a:lnTo>
                  <a:lnTo>
                    <a:pt x="11447" y="14175"/>
                  </a:lnTo>
                  <a:lnTo>
                    <a:pt x="11520" y="14102"/>
                  </a:lnTo>
                  <a:lnTo>
                    <a:pt x="11545" y="14029"/>
                  </a:lnTo>
                  <a:lnTo>
                    <a:pt x="11593" y="13932"/>
                  </a:lnTo>
                  <a:lnTo>
                    <a:pt x="11593" y="13834"/>
                  </a:lnTo>
                  <a:lnTo>
                    <a:pt x="11593"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1" name="Google Shape;1001;p50"/>
            <p:cNvSpPr/>
            <p:nvPr/>
          </p:nvSpPr>
          <p:spPr>
            <a:xfrm>
              <a:off x="6761175" y="3117475"/>
              <a:ext cx="25" cy="261850"/>
            </a:xfrm>
            <a:custGeom>
              <a:avLst/>
              <a:gdLst/>
              <a:ahLst/>
              <a:cxnLst/>
              <a:rect l="l" t="t" r="r" b="b"/>
              <a:pathLst>
                <a:path w="1" h="10474" fill="none" extrusionOk="0">
                  <a:moveTo>
                    <a:pt x="1" y="10473"/>
                  </a:moveTo>
                  <a:lnTo>
                    <a:pt x="1"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2" name="Google Shape;1002;p50"/>
            <p:cNvSpPr/>
            <p:nvPr/>
          </p:nvSpPr>
          <p:spPr>
            <a:xfrm>
              <a:off x="6847025" y="3117475"/>
              <a:ext cx="25" cy="261850"/>
            </a:xfrm>
            <a:custGeom>
              <a:avLst/>
              <a:gdLst/>
              <a:ahLst/>
              <a:cxnLst/>
              <a:rect l="l" t="t" r="r" b="b"/>
              <a:pathLst>
                <a:path w="1" h="10474" fill="none" extrusionOk="0">
                  <a:moveTo>
                    <a:pt x="1" y="1"/>
                  </a:moveTo>
                  <a:lnTo>
                    <a:pt x="1" y="1047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3" name="Google Shape;1003;p50"/>
            <p:cNvSpPr/>
            <p:nvPr/>
          </p:nvSpPr>
          <p:spPr>
            <a:xfrm>
              <a:off x="6932875" y="3117475"/>
              <a:ext cx="25" cy="261850"/>
            </a:xfrm>
            <a:custGeom>
              <a:avLst/>
              <a:gdLst/>
              <a:ahLst/>
              <a:cxnLst/>
              <a:rect l="l" t="t" r="r" b="b"/>
              <a:pathLst>
                <a:path w="1" h="10474" fill="none" extrusionOk="0">
                  <a:moveTo>
                    <a:pt x="1" y="1"/>
                  </a:moveTo>
                  <a:lnTo>
                    <a:pt x="1" y="1047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04" name="Google Shape;1004;p50"/>
          <p:cNvGrpSpPr/>
          <p:nvPr/>
        </p:nvGrpSpPr>
        <p:grpSpPr>
          <a:xfrm>
            <a:off x="1876752" y="3730594"/>
            <a:ext cx="256416" cy="414535"/>
            <a:chOff x="1988225" y="4286525"/>
            <a:chExt cx="305075" cy="493200"/>
          </a:xfrm>
        </p:grpSpPr>
        <p:sp>
          <p:nvSpPr>
            <p:cNvPr id="1005" name="Google Shape;1005;p50"/>
            <p:cNvSpPr/>
            <p:nvPr/>
          </p:nvSpPr>
          <p:spPr>
            <a:xfrm>
              <a:off x="2178800" y="4519725"/>
              <a:ext cx="114500" cy="114475"/>
            </a:xfrm>
            <a:custGeom>
              <a:avLst/>
              <a:gdLst/>
              <a:ahLst/>
              <a:cxnLst/>
              <a:rect l="l" t="t" r="r" b="b"/>
              <a:pathLst>
                <a:path w="4580" h="4579" fill="none" extrusionOk="0">
                  <a:moveTo>
                    <a:pt x="731" y="4189"/>
                  </a:moveTo>
                  <a:lnTo>
                    <a:pt x="731" y="4189"/>
                  </a:lnTo>
                  <a:lnTo>
                    <a:pt x="853" y="4286"/>
                  </a:lnTo>
                  <a:lnTo>
                    <a:pt x="999" y="4384"/>
                  </a:lnTo>
                  <a:lnTo>
                    <a:pt x="1170" y="4457"/>
                  </a:lnTo>
                  <a:lnTo>
                    <a:pt x="1316" y="4506"/>
                  </a:lnTo>
                  <a:lnTo>
                    <a:pt x="1486" y="4554"/>
                  </a:lnTo>
                  <a:lnTo>
                    <a:pt x="1657" y="4579"/>
                  </a:lnTo>
                  <a:lnTo>
                    <a:pt x="1827" y="4579"/>
                  </a:lnTo>
                  <a:lnTo>
                    <a:pt x="1973" y="4579"/>
                  </a:lnTo>
                  <a:lnTo>
                    <a:pt x="2144" y="4579"/>
                  </a:lnTo>
                  <a:lnTo>
                    <a:pt x="2314" y="4530"/>
                  </a:lnTo>
                  <a:lnTo>
                    <a:pt x="2485" y="4481"/>
                  </a:lnTo>
                  <a:lnTo>
                    <a:pt x="2631" y="4433"/>
                  </a:lnTo>
                  <a:lnTo>
                    <a:pt x="2777" y="4360"/>
                  </a:lnTo>
                  <a:lnTo>
                    <a:pt x="2923" y="4262"/>
                  </a:lnTo>
                  <a:lnTo>
                    <a:pt x="3069" y="4165"/>
                  </a:lnTo>
                  <a:lnTo>
                    <a:pt x="3191" y="4043"/>
                  </a:lnTo>
                  <a:lnTo>
                    <a:pt x="3191" y="4043"/>
                  </a:lnTo>
                  <a:lnTo>
                    <a:pt x="3337" y="3872"/>
                  </a:lnTo>
                  <a:lnTo>
                    <a:pt x="3483" y="3653"/>
                  </a:lnTo>
                  <a:lnTo>
                    <a:pt x="3605" y="3410"/>
                  </a:lnTo>
                  <a:lnTo>
                    <a:pt x="3751" y="3117"/>
                  </a:lnTo>
                  <a:lnTo>
                    <a:pt x="3995" y="2484"/>
                  </a:lnTo>
                  <a:lnTo>
                    <a:pt x="4214" y="1827"/>
                  </a:lnTo>
                  <a:lnTo>
                    <a:pt x="4409" y="1169"/>
                  </a:lnTo>
                  <a:lnTo>
                    <a:pt x="4531" y="609"/>
                  </a:lnTo>
                  <a:lnTo>
                    <a:pt x="4579" y="219"/>
                  </a:lnTo>
                  <a:lnTo>
                    <a:pt x="4579" y="97"/>
                  </a:lnTo>
                  <a:lnTo>
                    <a:pt x="4579" y="24"/>
                  </a:lnTo>
                  <a:lnTo>
                    <a:pt x="4579" y="24"/>
                  </a:lnTo>
                  <a:lnTo>
                    <a:pt x="4506" y="0"/>
                  </a:lnTo>
                  <a:lnTo>
                    <a:pt x="4385" y="0"/>
                  </a:lnTo>
                  <a:lnTo>
                    <a:pt x="3970" y="73"/>
                  </a:lnTo>
                  <a:lnTo>
                    <a:pt x="3410" y="195"/>
                  </a:lnTo>
                  <a:lnTo>
                    <a:pt x="2777" y="365"/>
                  </a:lnTo>
                  <a:lnTo>
                    <a:pt x="2095" y="609"/>
                  </a:lnTo>
                  <a:lnTo>
                    <a:pt x="1462" y="852"/>
                  </a:lnTo>
                  <a:lnTo>
                    <a:pt x="1194" y="974"/>
                  </a:lnTo>
                  <a:lnTo>
                    <a:pt x="926" y="1120"/>
                  </a:lnTo>
                  <a:lnTo>
                    <a:pt x="707" y="1266"/>
                  </a:lnTo>
                  <a:lnTo>
                    <a:pt x="561" y="1388"/>
                  </a:lnTo>
                  <a:lnTo>
                    <a:pt x="561" y="1388"/>
                  </a:lnTo>
                  <a:lnTo>
                    <a:pt x="439" y="1534"/>
                  </a:lnTo>
                  <a:lnTo>
                    <a:pt x="342" y="1656"/>
                  </a:lnTo>
                  <a:lnTo>
                    <a:pt x="244" y="1802"/>
                  </a:lnTo>
                  <a:lnTo>
                    <a:pt x="171" y="1973"/>
                  </a:lnTo>
                  <a:lnTo>
                    <a:pt x="98" y="2119"/>
                  </a:lnTo>
                  <a:lnTo>
                    <a:pt x="49" y="2289"/>
                  </a:lnTo>
                  <a:lnTo>
                    <a:pt x="25" y="2436"/>
                  </a:lnTo>
                  <a:lnTo>
                    <a:pt x="1" y="2606"/>
                  </a:lnTo>
                  <a:lnTo>
                    <a:pt x="1" y="2776"/>
                  </a:lnTo>
                  <a:lnTo>
                    <a:pt x="25" y="2947"/>
                  </a:lnTo>
                  <a:lnTo>
                    <a:pt x="49" y="3117"/>
                  </a:lnTo>
                  <a:lnTo>
                    <a:pt x="98" y="3264"/>
                  </a:lnTo>
                  <a:lnTo>
                    <a:pt x="147" y="3434"/>
                  </a:lnTo>
                  <a:lnTo>
                    <a:pt x="220" y="3580"/>
                  </a:lnTo>
                  <a:lnTo>
                    <a:pt x="317" y="3726"/>
                  </a:lnTo>
                  <a:lnTo>
                    <a:pt x="415" y="3872"/>
                  </a:lnTo>
                  <a:lnTo>
                    <a:pt x="731" y="4189"/>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6" name="Google Shape;1006;p50"/>
            <p:cNvSpPr/>
            <p:nvPr/>
          </p:nvSpPr>
          <p:spPr>
            <a:xfrm>
              <a:off x="1988225" y="4539200"/>
              <a:ext cx="156500" cy="156500"/>
            </a:xfrm>
            <a:custGeom>
              <a:avLst/>
              <a:gdLst/>
              <a:ahLst/>
              <a:cxnLst/>
              <a:rect l="l" t="t" r="r" b="b"/>
              <a:pathLst>
                <a:path w="6260" h="6260" fill="none" extrusionOk="0">
                  <a:moveTo>
                    <a:pt x="5675" y="5334"/>
                  </a:moveTo>
                  <a:lnTo>
                    <a:pt x="5675" y="5334"/>
                  </a:lnTo>
                  <a:lnTo>
                    <a:pt x="5821" y="5139"/>
                  </a:lnTo>
                  <a:lnTo>
                    <a:pt x="5943" y="4944"/>
                  </a:lnTo>
                  <a:lnTo>
                    <a:pt x="6041" y="4725"/>
                  </a:lnTo>
                  <a:lnTo>
                    <a:pt x="6138" y="4506"/>
                  </a:lnTo>
                  <a:lnTo>
                    <a:pt x="6187" y="4287"/>
                  </a:lnTo>
                  <a:lnTo>
                    <a:pt x="6235" y="4043"/>
                  </a:lnTo>
                  <a:lnTo>
                    <a:pt x="6260" y="3824"/>
                  </a:lnTo>
                  <a:lnTo>
                    <a:pt x="6260" y="3581"/>
                  </a:lnTo>
                  <a:lnTo>
                    <a:pt x="6235" y="3361"/>
                  </a:lnTo>
                  <a:lnTo>
                    <a:pt x="6187" y="3118"/>
                  </a:lnTo>
                  <a:lnTo>
                    <a:pt x="6138" y="2899"/>
                  </a:lnTo>
                  <a:lnTo>
                    <a:pt x="6041" y="2679"/>
                  </a:lnTo>
                  <a:lnTo>
                    <a:pt x="5943" y="2460"/>
                  </a:lnTo>
                  <a:lnTo>
                    <a:pt x="5821" y="2265"/>
                  </a:lnTo>
                  <a:lnTo>
                    <a:pt x="5675" y="2071"/>
                  </a:lnTo>
                  <a:lnTo>
                    <a:pt x="5505" y="1900"/>
                  </a:lnTo>
                  <a:lnTo>
                    <a:pt x="5505" y="1900"/>
                  </a:lnTo>
                  <a:lnTo>
                    <a:pt x="5286" y="1705"/>
                  </a:lnTo>
                  <a:lnTo>
                    <a:pt x="4993" y="1510"/>
                  </a:lnTo>
                  <a:lnTo>
                    <a:pt x="4652" y="1316"/>
                  </a:lnTo>
                  <a:lnTo>
                    <a:pt x="4263" y="1145"/>
                  </a:lnTo>
                  <a:lnTo>
                    <a:pt x="3849" y="975"/>
                  </a:lnTo>
                  <a:lnTo>
                    <a:pt x="3410" y="804"/>
                  </a:lnTo>
                  <a:lnTo>
                    <a:pt x="2485" y="487"/>
                  </a:lnTo>
                  <a:lnTo>
                    <a:pt x="1608" y="244"/>
                  </a:lnTo>
                  <a:lnTo>
                    <a:pt x="853" y="73"/>
                  </a:lnTo>
                  <a:lnTo>
                    <a:pt x="536" y="25"/>
                  </a:lnTo>
                  <a:lnTo>
                    <a:pt x="293" y="0"/>
                  </a:lnTo>
                  <a:lnTo>
                    <a:pt x="122" y="0"/>
                  </a:lnTo>
                  <a:lnTo>
                    <a:pt x="25" y="25"/>
                  </a:lnTo>
                  <a:lnTo>
                    <a:pt x="25" y="25"/>
                  </a:lnTo>
                  <a:lnTo>
                    <a:pt x="1" y="122"/>
                  </a:lnTo>
                  <a:lnTo>
                    <a:pt x="1" y="293"/>
                  </a:lnTo>
                  <a:lnTo>
                    <a:pt x="25" y="536"/>
                  </a:lnTo>
                  <a:lnTo>
                    <a:pt x="74" y="853"/>
                  </a:lnTo>
                  <a:lnTo>
                    <a:pt x="244" y="1608"/>
                  </a:lnTo>
                  <a:lnTo>
                    <a:pt x="488" y="2485"/>
                  </a:lnTo>
                  <a:lnTo>
                    <a:pt x="804" y="3410"/>
                  </a:lnTo>
                  <a:lnTo>
                    <a:pt x="975" y="3848"/>
                  </a:lnTo>
                  <a:lnTo>
                    <a:pt x="1145" y="4262"/>
                  </a:lnTo>
                  <a:lnTo>
                    <a:pt x="1316" y="4652"/>
                  </a:lnTo>
                  <a:lnTo>
                    <a:pt x="1511" y="4993"/>
                  </a:lnTo>
                  <a:lnTo>
                    <a:pt x="1705" y="5285"/>
                  </a:lnTo>
                  <a:lnTo>
                    <a:pt x="1900" y="5505"/>
                  </a:lnTo>
                  <a:lnTo>
                    <a:pt x="1900" y="5505"/>
                  </a:lnTo>
                  <a:lnTo>
                    <a:pt x="2071" y="5675"/>
                  </a:lnTo>
                  <a:lnTo>
                    <a:pt x="2266" y="5821"/>
                  </a:lnTo>
                  <a:lnTo>
                    <a:pt x="2460" y="5943"/>
                  </a:lnTo>
                  <a:lnTo>
                    <a:pt x="2680" y="6040"/>
                  </a:lnTo>
                  <a:lnTo>
                    <a:pt x="2899" y="6138"/>
                  </a:lnTo>
                  <a:lnTo>
                    <a:pt x="3118" y="6187"/>
                  </a:lnTo>
                  <a:lnTo>
                    <a:pt x="3362" y="6235"/>
                  </a:lnTo>
                  <a:lnTo>
                    <a:pt x="3581" y="6260"/>
                  </a:lnTo>
                  <a:lnTo>
                    <a:pt x="3824" y="6260"/>
                  </a:lnTo>
                  <a:lnTo>
                    <a:pt x="4043" y="6235"/>
                  </a:lnTo>
                  <a:lnTo>
                    <a:pt x="4287" y="6187"/>
                  </a:lnTo>
                  <a:lnTo>
                    <a:pt x="4506" y="6138"/>
                  </a:lnTo>
                  <a:lnTo>
                    <a:pt x="4725" y="6040"/>
                  </a:lnTo>
                  <a:lnTo>
                    <a:pt x="4945" y="5943"/>
                  </a:lnTo>
                  <a:lnTo>
                    <a:pt x="5139" y="5821"/>
                  </a:lnTo>
                  <a:lnTo>
                    <a:pt x="5334" y="5675"/>
                  </a:lnTo>
                  <a:lnTo>
                    <a:pt x="5675" y="5334"/>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7" name="Google Shape;1007;p50"/>
            <p:cNvSpPr/>
            <p:nvPr/>
          </p:nvSpPr>
          <p:spPr>
            <a:xfrm>
              <a:off x="2042425" y="4286525"/>
              <a:ext cx="239300" cy="236250"/>
            </a:xfrm>
            <a:custGeom>
              <a:avLst/>
              <a:gdLst/>
              <a:ahLst/>
              <a:cxnLst/>
              <a:rect l="l" t="t" r="r" b="b"/>
              <a:pathLst>
                <a:path w="9572" h="9450" fill="none" extrusionOk="0">
                  <a:moveTo>
                    <a:pt x="5358" y="9450"/>
                  </a:moveTo>
                  <a:lnTo>
                    <a:pt x="5358" y="9450"/>
                  </a:lnTo>
                  <a:lnTo>
                    <a:pt x="5650" y="9328"/>
                  </a:lnTo>
                  <a:lnTo>
                    <a:pt x="5918" y="9133"/>
                  </a:lnTo>
                  <a:lnTo>
                    <a:pt x="6162" y="8914"/>
                  </a:lnTo>
                  <a:lnTo>
                    <a:pt x="6381" y="8646"/>
                  </a:lnTo>
                  <a:lnTo>
                    <a:pt x="6381" y="8646"/>
                  </a:lnTo>
                  <a:lnTo>
                    <a:pt x="6649" y="8670"/>
                  </a:lnTo>
                  <a:lnTo>
                    <a:pt x="6917" y="8670"/>
                  </a:lnTo>
                  <a:lnTo>
                    <a:pt x="7160" y="8646"/>
                  </a:lnTo>
                  <a:lnTo>
                    <a:pt x="7404" y="8597"/>
                  </a:lnTo>
                  <a:lnTo>
                    <a:pt x="7623" y="8524"/>
                  </a:lnTo>
                  <a:lnTo>
                    <a:pt x="7818" y="8427"/>
                  </a:lnTo>
                  <a:lnTo>
                    <a:pt x="7989" y="8305"/>
                  </a:lnTo>
                  <a:lnTo>
                    <a:pt x="8159" y="8159"/>
                  </a:lnTo>
                  <a:lnTo>
                    <a:pt x="8305" y="7989"/>
                  </a:lnTo>
                  <a:lnTo>
                    <a:pt x="8427" y="7794"/>
                  </a:lnTo>
                  <a:lnTo>
                    <a:pt x="8524" y="7599"/>
                  </a:lnTo>
                  <a:lnTo>
                    <a:pt x="8597" y="7380"/>
                  </a:lnTo>
                  <a:lnTo>
                    <a:pt x="8670" y="7160"/>
                  </a:lnTo>
                  <a:lnTo>
                    <a:pt x="8695" y="6917"/>
                  </a:lnTo>
                  <a:lnTo>
                    <a:pt x="8695" y="6649"/>
                  </a:lnTo>
                  <a:lnTo>
                    <a:pt x="8670" y="6381"/>
                  </a:lnTo>
                  <a:lnTo>
                    <a:pt x="8670" y="6381"/>
                  </a:lnTo>
                  <a:lnTo>
                    <a:pt x="8865" y="6211"/>
                  </a:lnTo>
                  <a:lnTo>
                    <a:pt x="9060" y="6016"/>
                  </a:lnTo>
                  <a:lnTo>
                    <a:pt x="9206" y="5821"/>
                  </a:lnTo>
                  <a:lnTo>
                    <a:pt x="9328" y="5626"/>
                  </a:lnTo>
                  <a:lnTo>
                    <a:pt x="9425" y="5407"/>
                  </a:lnTo>
                  <a:lnTo>
                    <a:pt x="9499" y="5212"/>
                  </a:lnTo>
                  <a:lnTo>
                    <a:pt x="9547" y="4993"/>
                  </a:lnTo>
                  <a:lnTo>
                    <a:pt x="9572" y="4774"/>
                  </a:lnTo>
                  <a:lnTo>
                    <a:pt x="9547" y="4554"/>
                  </a:lnTo>
                  <a:lnTo>
                    <a:pt x="9499" y="4335"/>
                  </a:lnTo>
                  <a:lnTo>
                    <a:pt x="9425" y="4116"/>
                  </a:lnTo>
                  <a:lnTo>
                    <a:pt x="9328" y="3921"/>
                  </a:lnTo>
                  <a:lnTo>
                    <a:pt x="9206" y="3702"/>
                  </a:lnTo>
                  <a:lnTo>
                    <a:pt x="9060" y="3507"/>
                  </a:lnTo>
                  <a:lnTo>
                    <a:pt x="8865" y="3337"/>
                  </a:lnTo>
                  <a:lnTo>
                    <a:pt x="8670" y="3166"/>
                  </a:lnTo>
                  <a:lnTo>
                    <a:pt x="8670" y="3166"/>
                  </a:lnTo>
                  <a:lnTo>
                    <a:pt x="8695" y="2898"/>
                  </a:lnTo>
                  <a:lnTo>
                    <a:pt x="8695" y="2630"/>
                  </a:lnTo>
                  <a:lnTo>
                    <a:pt x="8670" y="2387"/>
                  </a:lnTo>
                  <a:lnTo>
                    <a:pt x="8597" y="2143"/>
                  </a:lnTo>
                  <a:lnTo>
                    <a:pt x="8524" y="1924"/>
                  </a:lnTo>
                  <a:lnTo>
                    <a:pt x="8427" y="1729"/>
                  </a:lnTo>
                  <a:lnTo>
                    <a:pt x="8305" y="1559"/>
                  </a:lnTo>
                  <a:lnTo>
                    <a:pt x="8159" y="1388"/>
                  </a:lnTo>
                  <a:lnTo>
                    <a:pt x="7989" y="1242"/>
                  </a:lnTo>
                  <a:lnTo>
                    <a:pt x="7818" y="1120"/>
                  </a:lnTo>
                  <a:lnTo>
                    <a:pt x="7623" y="1023"/>
                  </a:lnTo>
                  <a:lnTo>
                    <a:pt x="7404" y="950"/>
                  </a:lnTo>
                  <a:lnTo>
                    <a:pt x="7160" y="901"/>
                  </a:lnTo>
                  <a:lnTo>
                    <a:pt x="6917" y="853"/>
                  </a:lnTo>
                  <a:lnTo>
                    <a:pt x="6649" y="853"/>
                  </a:lnTo>
                  <a:lnTo>
                    <a:pt x="6381" y="901"/>
                  </a:lnTo>
                  <a:lnTo>
                    <a:pt x="6381" y="901"/>
                  </a:lnTo>
                  <a:lnTo>
                    <a:pt x="6211" y="682"/>
                  </a:lnTo>
                  <a:lnTo>
                    <a:pt x="6040" y="487"/>
                  </a:lnTo>
                  <a:lnTo>
                    <a:pt x="5845" y="341"/>
                  </a:lnTo>
                  <a:lnTo>
                    <a:pt x="5626" y="219"/>
                  </a:lnTo>
                  <a:lnTo>
                    <a:pt x="5431" y="122"/>
                  </a:lnTo>
                  <a:lnTo>
                    <a:pt x="5212" y="49"/>
                  </a:lnTo>
                  <a:lnTo>
                    <a:pt x="4993" y="0"/>
                  </a:lnTo>
                  <a:lnTo>
                    <a:pt x="4774" y="0"/>
                  </a:lnTo>
                  <a:lnTo>
                    <a:pt x="4555" y="0"/>
                  </a:lnTo>
                  <a:lnTo>
                    <a:pt x="4335" y="49"/>
                  </a:lnTo>
                  <a:lnTo>
                    <a:pt x="4140" y="122"/>
                  </a:lnTo>
                  <a:lnTo>
                    <a:pt x="3921" y="219"/>
                  </a:lnTo>
                  <a:lnTo>
                    <a:pt x="3726" y="341"/>
                  </a:lnTo>
                  <a:lnTo>
                    <a:pt x="3532" y="487"/>
                  </a:lnTo>
                  <a:lnTo>
                    <a:pt x="3337" y="682"/>
                  </a:lnTo>
                  <a:lnTo>
                    <a:pt x="3166" y="901"/>
                  </a:lnTo>
                  <a:lnTo>
                    <a:pt x="3166" y="901"/>
                  </a:lnTo>
                  <a:lnTo>
                    <a:pt x="2898" y="853"/>
                  </a:lnTo>
                  <a:lnTo>
                    <a:pt x="2655" y="853"/>
                  </a:lnTo>
                  <a:lnTo>
                    <a:pt x="2387" y="901"/>
                  </a:lnTo>
                  <a:lnTo>
                    <a:pt x="2168" y="950"/>
                  </a:lnTo>
                  <a:lnTo>
                    <a:pt x="1949" y="1023"/>
                  </a:lnTo>
                  <a:lnTo>
                    <a:pt x="1754" y="1120"/>
                  </a:lnTo>
                  <a:lnTo>
                    <a:pt x="1559" y="1242"/>
                  </a:lnTo>
                  <a:lnTo>
                    <a:pt x="1388" y="1388"/>
                  </a:lnTo>
                  <a:lnTo>
                    <a:pt x="1267" y="1559"/>
                  </a:lnTo>
                  <a:lnTo>
                    <a:pt x="1120" y="1729"/>
                  </a:lnTo>
                  <a:lnTo>
                    <a:pt x="1023" y="1924"/>
                  </a:lnTo>
                  <a:lnTo>
                    <a:pt x="950" y="2143"/>
                  </a:lnTo>
                  <a:lnTo>
                    <a:pt x="901" y="2387"/>
                  </a:lnTo>
                  <a:lnTo>
                    <a:pt x="877" y="2630"/>
                  </a:lnTo>
                  <a:lnTo>
                    <a:pt x="877" y="2898"/>
                  </a:lnTo>
                  <a:lnTo>
                    <a:pt x="901" y="3166"/>
                  </a:lnTo>
                  <a:lnTo>
                    <a:pt x="901" y="3166"/>
                  </a:lnTo>
                  <a:lnTo>
                    <a:pt x="682" y="3337"/>
                  </a:lnTo>
                  <a:lnTo>
                    <a:pt x="512" y="3507"/>
                  </a:lnTo>
                  <a:lnTo>
                    <a:pt x="341" y="3702"/>
                  </a:lnTo>
                  <a:lnTo>
                    <a:pt x="219" y="3921"/>
                  </a:lnTo>
                  <a:lnTo>
                    <a:pt x="122" y="4116"/>
                  </a:lnTo>
                  <a:lnTo>
                    <a:pt x="49" y="4335"/>
                  </a:lnTo>
                  <a:lnTo>
                    <a:pt x="24" y="4554"/>
                  </a:lnTo>
                  <a:lnTo>
                    <a:pt x="0" y="4774"/>
                  </a:lnTo>
                  <a:lnTo>
                    <a:pt x="24" y="4993"/>
                  </a:lnTo>
                  <a:lnTo>
                    <a:pt x="49" y="5212"/>
                  </a:lnTo>
                  <a:lnTo>
                    <a:pt x="122" y="5407"/>
                  </a:lnTo>
                  <a:lnTo>
                    <a:pt x="219" y="5626"/>
                  </a:lnTo>
                  <a:lnTo>
                    <a:pt x="341" y="5821"/>
                  </a:lnTo>
                  <a:lnTo>
                    <a:pt x="512" y="6016"/>
                  </a:lnTo>
                  <a:lnTo>
                    <a:pt x="682" y="6211"/>
                  </a:lnTo>
                  <a:lnTo>
                    <a:pt x="901" y="6381"/>
                  </a:lnTo>
                  <a:lnTo>
                    <a:pt x="901" y="6381"/>
                  </a:lnTo>
                  <a:lnTo>
                    <a:pt x="877" y="6649"/>
                  </a:lnTo>
                  <a:lnTo>
                    <a:pt x="877" y="6917"/>
                  </a:lnTo>
                  <a:lnTo>
                    <a:pt x="901" y="7160"/>
                  </a:lnTo>
                  <a:lnTo>
                    <a:pt x="950" y="7380"/>
                  </a:lnTo>
                  <a:lnTo>
                    <a:pt x="1023" y="7599"/>
                  </a:lnTo>
                  <a:lnTo>
                    <a:pt x="1120" y="7794"/>
                  </a:lnTo>
                  <a:lnTo>
                    <a:pt x="1267" y="7989"/>
                  </a:lnTo>
                  <a:lnTo>
                    <a:pt x="1388" y="8159"/>
                  </a:lnTo>
                  <a:lnTo>
                    <a:pt x="1559" y="8305"/>
                  </a:lnTo>
                  <a:lnTo>
                    <a:pt x="1754" y="8427"/>
                  </a:lnTo>
                  <a:lnTo>
                    <a:pt x="1949" y="8524"/>
                  </a:lnTo>
                  <a:lnTo>
                    <a:pt x="2168" y="8597"/>
                  </a:lnTo>
                  <a:lnTo>
                    <a:pt x="2387" y="8646"/>
                  </a:lnTo>
                  <a:lnTo>
                    <a:pt x="2655" y="8670"/>
                  </a:lnTo>
                  <a:lnTo>
                    <a:pt x="2898" y="8670"/>
                  </a:lnTo>
                  <a:lnTo>
                    <a:pt x="3166" y="8646"/>
                  </a:lnTo>
                  <a:lnTo>
                    <a:pt x="3166" y="8646"/>
                  </a:lnTo>
                  <a:lnTo>
                    <a:pt x="3410" y="8914"/>
                  </a:lnTo>
                  <a:lnTo>
                    <a:pt x="3653" y="9133"/>
                  </a:lnTo>
                  <a:lnTo>
                    <a:pt x="3921" y="9328"/>
                  </a:lnTo>
                  <a:lnTo>
                    <a:pt x="4189" y="945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8" name="Google Shape;1008;p50"/>
            <p:cNvSpPr/>
            <p:nvPr/>
          </p:nvSpPr>
          <p:spPr>
            <a:xfrm>
              <a:off x="2161750" y="4522750"/>
              <a:ext cx="25" cy="256975"/>
            </a:xfrm>
            <a:custGeom>
              <a:avLst/>
              <a:gdLst/>
              <a:ahLst/>
              <a:cxnLst/>
              <a:rect l="l" t="t" r="r" b="b"/>
              <a:pathLst>
                <a:path w="1" h="10279" fill="none" extrusionOk="0">
                  <a:moveTo>
                    <a:pt x="1" y="10279"/>
                  </a:moveTo>
                  <a:lnTo>
                    <a:pt x="1"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9" name="Google Shape;1009;p50"/>
            <p:cNvSpPr/>
            <p:nvPr/>
          </p:nvSpPr>
          <p:spPr>
            <a:xfrm>
              <a:off x="2133750" y="4377850"/>
              <a:ext cx="56050" cy="56025"/>
            </a:xfrm>
            <a:custGeom>
              <a:avLst/>
              <a:gdLst/>
              <a:ahLst/>
              <a:cxnLst/>
              <a:rect l="l" t="t" r="r" b="b"/>
              <a:pathLst>
                <a:path w="2242" h="2241" fill="none" extrusionOk="0">
                  <a:moveTo>
                    <a:pt x="1121" y="2241"/>
                  </a:moveTo>
                  <a:lnTo>
                    <a:pt x="1121" y="2241"/>
                  </a:lnTo>
                  <a:lnTo>
                    <a:pt x="902" y="2217"/>
                  </a:lnTo>
                  <a:lnTo>
                    <a:pt x="682" y="2144"/>
                  </a:lnTo>
                  <a:lnTo>
                    <a:pt x="512" y="2046"/>
                  </a:lnTo>
                  <a:lnTo>
                    <a:pt x="341" y="1900"/>
                  </a:lnTo>
                  <a:lnTo>
                    <a:pt x="195" y="1754"/>
                  </a:lnTo>
                  <a:lnTo>
                    <a:pt x="98" y="1559"/>
                  </a:lnTo>
                  <a:lnTo>
                    <a:pt x="25" y="1340"/>
                  </a:lnTo>
                  <a:lnTo>
                    <a:pt x="0" y="1121"/>
                  </a:lnTo>
                  <a:lnTo>
                    <a:pt x="0" y="1121"/>
                  </a:lnTo>
                  <a:lnTo>
                    <a:pt x="25" y="901"/>
                  </a:lnTo>
                  <a:lnTo>
                    <a:pt x="98" y="682"/>
                  </a:lnTo>
                  <a:lnTo>
                    <a:pt x="195" y="487"/>
                  </a:lnTo>
                  <a:lnTo>
                    <a:pt x="341" y="317"/>
                  </a:lnTo>
                  <a:lnTo>
                    <a:pt x="512" y="195"/>
                  </a:lnTo>
                  <a:lnTo>
                    <a:pt x="682" y="98"/>
                  </a:lnTo>
                  <a:lnTo>
                    <a:pt x="902" y="25"/>
                  </a:lnTo>
                  <a:lnTo>
                    <a:pt x="1121" y="0"/>
                  </a:lnTo>
                  <a:lnTo>
                    <a:pt x="1121" y="0"/>
                  </a:lnTo>
                  <a:lnTo>
                    <a:pt x="1364" y="25"/>
                  </a:lnTo>
                  <a:lnTo>
                    <a:pt x="1559" y="98"/>
                  </a:lnTo>
                  <a:lnTo>
                    <a:pt x="1754" y="195"/>
                  </a:lnTo>
                  <a:lnTo>
                    <a:pt x="1924" y="317"/>
                  </a:lnTo>
                  <a:lnTo>
                    <a:pt x="2046" y="487"/>
                  </a:lnTo>
                  <a:lnTo>
                    <a:pt x="2168" y="682"/>
                  </a:lnTo>
                  <a:lnTo>
                    <a:pt x="2217" y="901"/>
                  </a:lnTo>
                  <a:lnTo>
                    <a:pt x="2241" y="1121"/>
                  </a:lnTo>
                  <a:lnTo>
                    <a:pt x="2241" y="1121"/>
                  </a:lnTo>
                  <a:lnTo>
                    <a:pt x="2217" y="1340"/>
                  </a:lnTo>
                  <a:lnTo>
                    <a:pt x="2168" y="1559"/>
                  </a:lnTo>
                  <a:lnTo>
                    <a:pt x="2046" y="1754"/>
                  </a:lnTo>
                  <a:lnTo>
                    <a:pt x="1924" y="1900"/>
                  </a:lnTo>
                  <a:lnTo>
                    <a:pt x="1754" y="2046"/>
                  </a:lnTo>
                  <a:lnTo>
                    <a:pt x="1559" y="2144"/>
                  </a:lnTo>
                  <a:lnTo>
                    <a:pt x="1364" y="2217"/>
                  </a:lnTo>
                  <a:lnTo>
                    <a:pt x="1121" y="2241"/>
                  </a:lnTo>
                  <a:lnTo>
                    <a:pt x="1121" y="224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0" name="Google Shape;1010;p50"/>
            <p:cNvSpPr/>
            <p:nvPr/>
          </p:nvSpPr>
          <p:spPr>
            <a:xfrm>
              <a:off x="2038150" y="4589125"/>
              <a:ext cx="87100" cy="87100"/>
            </a:xfrm>
            <a:custGeom>
              <a:avLst/>
              <a:gdLst/>
              <a:ahLst/>
              <a:cxnLst/>
              <a:rect l="l" t="t" r="r" b="b"/>
              <a:pathLst>
                <a:path w="3484" h="3484" fill="none" extrusionOk="0">
                  <a:moveTo>
                    <a:pt x="1" y="0"/>
                  </a:moveTo>
                  <a:lnTo>
                    <a:pt x="3483" y="348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1" name="Google Shape;1011;p50"/>
            <p:cNvSpPr/>
            <p:nvPr/>
          </p:nvSpPr>
          <p:spPr>
            <a:xfrm>
              <a:off x="2194025" y="4564150"/>
              <a:ext cx="54825" cy="54825"/>
            </a:xfrm>
            <a:custGeom>
              <a:avLst/>
              <a:gdLst/>
              <a:ahLst/>
              <a:cxnLst/>
              <a:rect l="l" t="t" r="r" b="b"/>
              <a:pathLst>
                <a:path w="2193" h="2193" fill="none" extrusionOk="0">
                  <a:moveTo>
                    <a:pt x="2192" y="1"/>
                  </a:moveTo>
                  <a:lnTo>
                    <a:pt x="1" y="219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12" name="Google Shape;1012;p50"/>
          <p:cNvGrpSpPr/>
          <p:nvPr/>
        </p:nvGrpSpPr>
        <p:grpSpPr>
          <a:xfrm>
            <a:off x="2420744" y="3759759"/>
            <a:ext cx="309640" cy="392030"/>
            <a:chOff x="2635450" y="4321225"/>
            <a:chExt cx="368400" cy="466425"/>
          </a:xfrm>
        </p:grpSpPr>
        <p:sp>
          <p:nvSpPr>
            <p:cNvPr id="1013" name="Google Shape;1013;p50"/>
            <p:cNvSpPr/>
            <p:nvPr/>
          </p:nvSpPr>
          <p:spPr>
            <a:xfrm>
              <a:off x="2635450" y="4653050"/>
              <a:ext cx="368400" cy="134600"/>
            </a:xfrm>
            <a:custGeom>
              <a:avLst/>
              <a:gdLst/>
              <a:ahLst/>
              <a:cxnLst/>
              <a:rect l="l" t="t" r="r" b="b"/>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4" name="Google Shape;1014;p50"/>
            <p:cNvSpPr/>
            <p:nvPr/>
          </p:nvSpPr>
          <p:spPr>
            <a:xfrm>
              <a:off x="2819350" y="4321225"/>
              <a:ext cx="25" cy="347075"/>
            </a:xfrm>
            <a:custGeom>
              <a:avLst/>
              <a:gdLst/>
              <a:ahLst/>
              <a:cxnLst/>
              <a:rect l="l" t="t" r="r" b="b"/>
              <a:pathLst>
                <a:path w="1" h="13883" fill="none" extrusionOk="0">
                  <a:moveTo>
                    <a:pt x="0" y="13883"/>
                  </a:moveTo>
                  <a:lnTo>
                    <a:pt x="0"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5" name="Google Shape;1015;p50"/>
            <p:cNvSpPr/>
            <p:nvPr/>
          </p:nvSpPr>
          <p:spPr>
            <a:xfrm>
              <a:off x="2835175" y="4328525"/>
              <a:ext cx="114475" cy="114500"/>
            </a:xfrm>
            <a:custGeom>
              <a:avLst/>
              <a:gdLst/>
              <a:ahLst/>
              <a:cxnLst/>
              <a:rect l="l" t="t" r="r" b="b"/>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6" name="Google Shape;1016;p50"/>
            <p:cNvSpPr/>
            <p:nvPr/>
          </p:nvSpPr>
          <p:spPr>
            <a:xfrm>
              <a:off x="2850400" y="4372975"/>
              <a:ext cx="54825" cy="54825"/>
            </a:xfrm>
            <a:custGeom>
              <a:avLst/>
              <a:gdLst/>
              <a:ahLst/>
              <a:cxnLst/>
              <a:rect l="l" t="t" r="r" b="b"/>
              <a:pathLst>
                <a:path w="2193" h="2193" fill="none" extrusionOk="0">
                  <a:moveTo>
                    <a:pt x="2192" y="0"/>
                  </a:moveTo>
                  <a:lnTo>
                    <a:pt x="0" y="2192"/>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7" name="Google Shape;1017;p50"/>
            <p:cNvSpPr/>
            <p:nvPr/>
          </p:nvSpPr>
          <p:spPr>
            <a:xfrm>
              <a:off x="2646425" y="4429600"/>
              <a:ext cx="156500" cy="156500"/>
            </a:xfrm>
            <a:custGeom>
              <a:avLst/>
              <a:gdLst/>
              <a:ahLst/>
              <a:cxnLst/>
              <a:rect l="l" t="t" r="r" b="b"/>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8" name="Google Shape;1018;p50"/>
            <p:cNvSpPr/>
            <p:nvPr/>
          </p:nvSpPr>
          <p:spPr>
            <a:xfrm>
              <a:off x="2696350" y="4479525"/>
              <a:ext cx="87100" cy="87100"/>
            </a:xfrm>
            <a:custGeom>
              <a:avLst/>
              <a:gdLst/>
              <a:ahLst/>
              <a:cxnLst/>
              <a:rect l="l" t="t" r="r" b="b"/>
              <a:pathLst>
                <a:path w="3484" h="3484" fill="none" extrusionOk="0">
                  <a:moveTo>
                    <a:pt x="0" y="1"/>
                  </a:moveTo>
                  <a:lnTo>
                    <a:pt x="3483" y="348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19" name="Google Shape;1019;p50"/>
          <p:cNvGrpSpPr/>
          <p:nvPr/>
        </p:nvGrpSpPr>
        <p:grpSpPr>
          <a:xfrm>
            <a:off x="5789153" y="3750030"/>
            <a:ext cx="342882" cy="383835"/>
            <a:chOff x="6643075" y="4309650"/>
            <a:chExt cx="407950" cy="456675"/>
          </a:xfrm>
        </p:grpSpPr>
        <p:sp>
          <p:nvSpPr>
            <p:cNvPr id="1020" name="Google Shape;1020;p50"/>
            <p:cNvSpPr/>
            <p:nvPr/>
          </p:nvSpPr>
          <p:spPr>
            <a:xfrm>
              <a:off x="6643075" y="4698125"/>
              <a:ext cx="407950" cy="14625"/>
            </a:xfrm>
            <a:custGeom>
              <a:avLst/>
              <a:gdLst/>
              <a:ahLst/>
              <a:cxnLst/>
              <a:rect l="l" t="t" r="r" b="b"/>
              <a:pathLst>
                <a:path w="16318" h="585" fill="none" extrusionOk="0">
                  <a:moveTo>
                    <a:pt x="16318" y="0"/>
                  </a:moveTo>
                  <a:lnTo>
                    <a:pt x="16318" y="0"/>
                  </a:lnTo>
                  <a:lnTo>
                    <a:pt x="16074" y="24"/>
                  </a:lnTo>
                  <a:lnTo>
                    <a:pt x="15879" y="73"/>
                  </a:lnTo>
                  <a:lnTo>
                    <a:pt x="15709" y="146"/>
                  </a:lnTo>
                  <a:lnTo>
                    <a:pt x="15538" y="244"/>
                  </a:lnTo>
                  <a:lnTo>
                    <a:pt x="15538" y="244"/>
                  </a:lnTo>
                  <a:lnTo>
                    <a:pt x="15319" y="365"/>
                  </a:lnTo>
                  <a:lnTo>
                    <a:pt x="15051" y="487"/>
                  </a:lnTo>
                  <a:lnTo>
                    <a:pt x="14881" y="536"/>
                  </a:lnTo>
                  <a:lnTo>
                    <a:pt x="14710" y="560"/>
                  </a:lnTo>
                  <a:lnTo>
                    <a:pt x="14516" y="585"/>
                  </a:lnTo>
                  <a:lnTo>
                    <a:pt x="14272" y="585"/>
                  </a:lnTo>
                  <a:lnTo>
                    <a:pt x="14272" y="585"/>
                  </a:lnTo>
                  <a:lnTo>
                    <a:pt x="14053" y="585"/>
                  </a:lnTo>
                  <a:lnTo>
                    <a:pt x="13858" y="560"/>
                  </a:lnTo>
                  <a:lnTo>
                    <a:pt x="13687" y="536"/>
                  </a:lnTo>
                  <a:lnTo>
                    <a:pt x="13517" y="487"/>
                  </a:lnTo>
                  <a:lnTo>
                    <a:pt x="13249" y="365"/>
                  </a:lnTo>
                  <a:lnTo>
                    <a:pt x="13030" y="244"/>
                  </a:lnTo>
                  <a:lnTo>
                    <a:pt x="13030" y="244"/>
                  </a:lnTo>
                  <a:lnTo>
                    <a:pt x="12859" y="146"/>
                  </a:lnTo>
                  <a:lnTo>
                    <a:pt x="12689" y="73"/>
                  </a:lnTo>
                  <a:lnTo>
                    <a:pt x="12494" y="24"/>
                  </a:lnTo>
                  <a:lnTo>
                    <a:pt x="12251" y="0"/>
                  </a:lnTo>
                  <a:lnTo>
                    <a:pt x="12251" y="0"/>
                  </a:lnTo>
                  <a:lnTo>
                    <a:pt x="11983" y="24"/>
                  </a:lnTo>
                  <a:lnTo>
                    <a:pt x="11788" y="73"/>
                  </a:lnTo>
                  <a:lnTo>
                    <a:pt x="11617" y="146"/>
                  </a:lnTo>
                  <a:lnTo>
                    <a:pt x="11471" y="244"/>
                  </a:lnTo>
                  <a:lnTo>
                    <a:pt x="11471" y="244"/>
                  </a:lnTo>
                  <a:lnTo>
                    <a:pt x="11228" y="365"/>
                  </a:lnTo>
                  <a:lnTo>
                    <a:pt x="10960" y="487"/>
                  </a:lnTo>
                  <a:lnTo>
                    <a:pt x="10814" y="536"/>
                  </a:lnTo>
                  <a:lnTo>
                    <a:pt x="10619" y="560"/>
                  </a:lnTo>
                  <a:lnTo>
                    <a:pt x="10424" y="585"/>
                  </a:lnTo>
                  <a:lnTo>
                    <a:pt x="10205" y="585"/>
                  </a:lnTo>
                  <a:lnTo>
                    <a:pt x="10205" y="585"/>
                  </a:lnTo>
                  <a:lnTo>
                    <a:pt x="9961" y="585"/>
                  </a:lnTo>
                  <a:lnTo>
                    <a:pt x="9766" y="560"/>
                  </a:lnTo>
                  <a:lnTo>
                    <a:pt x="9596" y="536"/>
                  </a:lnTo>
                  <a:lnTo>
                    <a:pt x="9425" y="487"/>
                  </a:lnTo>
                  <a:lnTo>
                    <a:pt x="9157" y="365"/>
                  </a:lnTo>
                  <a:lnTo>
                    <a:pt x="8938" y="244"/>
                  </a:lnTo>
                  <a:lnTo>
                    <a:pt x="8938" y="244"/>
                  </a:lnTo>
                  <a:lnTo>
                    <a:pt x="8768" y="146"/>
                  </a:lnTo>
                  <a:lnTo>
                    <a:pt x="8597" y="73"/>
                  </a:lnTo>
                  <a:lnTo>
                    <a:pt x="8402" y="24"/>
                  </a:lnTo>
                  <a:lnTo>
                    <a:pt x="8159" y="0"/>
                  </a:lnTo>
                  <a:lnTo>
                    <a:pt x="8159" y="0"/>
                  </a:lnTo>
                  <a:lnTo>
                    <a:pt x="7915" y="24"/>
                  </a:lnTo>
                  <a:lnTo>
                    <a:pt x="7721" y="73"/>
                  </a:lnTo>
                  <a:lnTo>
                    <a:pt x="7550" y="146"/>
                  </a:lnTo>
                  <a:lnTo>
                    <a:pt x="7380" y="244"/>
                  </a:lnTo>
                  <a:lnTo>
                    <a:pt x="7380" y="244"/>
                  </a:lnTo>
                  <a:lnTo>
                    <a:pt x="7160" y="365"/>
                  </a:lnTo>
                  <a:lnTo>
                    <a:pt x="6892" y="487"/>
                  </a:lnTo>
                  <a:lnTo>
                    <a:pt x="6722" y="536"/>
                  </a:lnTo>
                  <a:lnTo>
                    <a:pt x="6551" y="560"/>
                  </a:lnTo>
                  <a:lnTo>
                    <a:pt x="6332" y="585"/>
                  </a:lnTo>
                  <a:lnTo>
                    <a:pt x="6113" y="585"/>
                  </a:lnTo>
                  <a:lnTo>
                    <a:pt x="6113" y="585"/>
                  </a:lnTo>
                  <a:lnTo>
                    <a:pt x="5894" y="585"/>
                  </a:lnTo>
                  <a:lnTo>
                    <a:pt x="5699" y="560"/>
                  </a:lnTo>
                  <a:lnTo>
                    <a:pt x="5504" y="536"/>
                  </a:lnTo>
                  <a:lnTo>
                    <a:pt x="5358" y="487"/>
                  </a:lnTo>
                  <a:lnTo>
                    <a:pt x="5090" y="365"/>
                  </a:lnTo>
                  <a:lnTo>
                    <a:pt x="4847" y="244"/>
                  </a:lnTo>
                  <a:lnTo>
                    <a:pt x="4847" y="244"/>
                  </a:lnTo>
                  <a:lnTo>
                    <a:pt x="4676" y="146"/>
                  </a:lnTo>
                  <a:lnTo>
                    <a:pt x="4530" y="73"/>
                  </a:lnTo>
                  <a:lnTo>
                    <a:pt x="4335" y="24"/>
                  </a:lnTo>
                  <a:lnTo>
                    <a:pt x="4067" y="0"/>
                  </a:lnTo>
                  <a:lnTo>
                    <a:pt x="4067" y="0"/>
                  </a:lnTo>
                  <a:lnTo>
                    <a:pt x="3824" y="24"/>
                  </a:lnTo>
                  <a:lnTo>
                    <a:pt x="3629" y="73"/>
                  </a:lnTo>
                  <a:lnTo>
                    <a:pt x="3458" y="146"/>
                  </a:lnTo>
                  <a:lnTo>
                    <a:pt x="3288" y="244"/>
                  </a:lnTo>
                  <a:lnTo>
                    <a:pt x="3288" y="244"/>
                  </a:lnTo>
                  <a:lnTo>
                    <a:pt x="3069" y="365"/>
                  </a:lnTo>
                  <a:lnTo>
                    <a:pt x="2801" y="487"/>
                  </a:lnTo>
                  <a:lnTo>
                    <a:pt x="2630" y="536"/>
                  </a:lnTo>
                  <a:lnTo>
                    <a:pt x="2460" y="560"/>
                  </a:lnTo>
                  <a:lnTo>
                    <a:pt x="2265" y="585"/>
                  </a:lnTo>
                  <a:lnTo>
                    <a:pt x="2046" y="585"/>
                  </a:lnTo>
                  <a:lnTo>
                    <a:pt x="2046" y="585"/>
                  </a:lnTo>
                  <a:lnTo>
                    <a:pt x="1802" y="585"/>
                  </a:lnTo>
                  <a:lnTo>
                    <a:pt x="1607" y="560"/>
                  </a:lnTo>
                  <a:lnTo>
                    <a:pt x="1437" y="536"/>
                  </a:lnTo>
                  <a:lnTo>
                    <a:pt x="1266" y="487"/>
                  </a:lnTo>
                  <a:lnTo>
                    <a:pt x="999" y="365"/>
                  </a:lnTo>
                  <a:lnTo>
                    <a:pt x="779" y="244"/>
                  </a:lnTo>
                  <a:lnTo>
                    <a:pt x="779" y="244"/>
                  </a:lnTo>
                  <a:lnTo>
                    <a:pt x="609" y="146"/>
                  </a:lnTo>
                  <a:lnTo>
                    <a:pt x="438" y="73"/>
                  </a:lnTo>
                  <a:lnTo>
                    <a:pt x="244" y="24"/>
                  </a:lnTo>
                  <a:lnTo>
                    <a:pt x="0"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1" name="Google Shape;1021;p50"/>
            <p:cNvSpPr/>
            <p:nvPr/>
          </p:nvSpPr>
          <p:spPr>
            <a:xfrm>
              <a:off x="6643075" y="4727350"/>
              <a:ext cx="407950" cy="14625"/>
            </a:xfrm>
            <a:custGeom>
              <a:avLst/>
              <a:gdLst/>
              <a:ahLst/>
              <a:cxnLst/>
              <a:rect l="l" t="t" r="r" b="b"/>
              <a:pathLst>
                <a:path w="16318" h="585" fill="none" extrusionOk="0">
                  <a:moveTo>
                    <a:pt x="0" y="0"/>
                  </a:moveTo>
                  <a:lnTo>
                    <a:pt x="0" y="0"/>
                  </a:lnTo>
                  <a:lnTo>
                    <a:pt x="219" y="24"/>
                  </a:lnTo>
                  <a:lnTo>
                    <a:pt x="414" y="49"/>
                  </a:lnTo>
                  <a:lnTo>
                    <a:pt x="609" y="73"/>
                  </a:lnTo>
                  <a:lnTo>
                    <a:pt x="755" y="122"/>
                  </a:lnTo>
                  <a:lnTo>
                    <a:pt x="1023" y="244"/>
                  </a:lnTo>
                  <a:lnTo>
                    <a:pt x="1266" y="365"/>
                  </a:lnTo>
                  <a:lnTo>
                    <a:pt x="1266" y="365"/>
                  </a:lnTo>
                  <a:lnTo>
                    <a:pt x="1413" y="463"/>
                  </a:lnTo>
                  <a:lnTo>
                    <a:pt x="1583" y="536"/>
                  </a:lnTo>
                  <a:lnTo>
                    <a:pt x="1778" y="585"/>
                  </a:lnTo>
                  <a:lnTo>
                    <a:pt x="2046" y="585"/>
                  </a:lnTo>
                  <a:lnTo>
                    <a:pt x="2046" y="585"/>
                  </a:lnTo>
                  <a:lnTo>
                    <a:pt x="2289" y="585"/>
                  </a:lnTo>
                  <a:lnTo>
                    <a:pt x="2484" y="536"/>
                  </a:lnTo>
                  <a:lnTo>
                    <a:pt x="2655" y="463"/>
                  </a:lnTo>
                  <a:lnTo>
                    <a:pt x="2801" y="365"/>
                  </a:lnTo>
                  <a:lnTo>
                    <a:pt x="2801" y="365"/>
                  </a:lnTo>
                  <a:lnTo>
                    <a:pt x="3044" y="244"/>
                  </a:lnTo>
                  <a:lnTo>
                    <a:pt x="3312" y="122"/>
                  </a:lnTo>
                  <a:lnTo>
                    <a:pt x="3458" y="73"/>
                  </a:lnTo>
                  <a:lnTo>
                    <a:pt x="3653" y="49"/>
                  </a:lnTo>
                  <a:lnTo>
                    <a:pt x="3848" y="24"/>
                  </a:lnTo>
                  <a:lnTo>
                    <a:pt x="4067" y="0"/>
                  </a:lnTo>
                  <a:lnTo>
                    <a:pt x="4067" y="0"/>
                  </a:lnTo>
                  <a:lnTo>
                    <a:pt x="4311" y="24"/>
                  </a:lnTo>
                  <a:lnTo>
                    <a:pt x="4506" y="49"/>
                  </a:lnTo>
                  <a:lnTo>
                    <a:pt x="4676" y="73"/>
                  </a:lnTo>
                  <a:lnTo>
                    <a:pt x="4847" y="122"/>
                  </a:lnTo>
                  <a:lnTo>
                    <a:pt x="5115" y="244"/>
                  </a:lnTo>
                  <a:lnTo>
                    <a:pt x="5334" y="365"/>
                  </a:lnTo>
                  <a:lnTo>
                    <a:pt x="5334" y="365"/>
                  </a:lnTo>
                  <a:lnTo>
                    <a:pt x="5504" y="463"/>
                  </a:lnTo>
                  <a:lnTo>
                    <a:pt x="5675" y="536"/>
                  </a:lnTo>
                  <a:lnTo>
                    <a:pt x="5870" y="585"/>
                  </a:lnTo>
                  <a:lnTo>
                    <a:pt x="6113" y="585"/>
                  </a:lnTo>
                  <a:lnTo>
                    <a:pt x="6113" y="585"/>
                  </a:lnTo>
                  <a:lnTo>
                    <a:pt x="6357" y="585"/>
                  </a:lnTo>
                  <a:lnTo>
                    <a:pt x="6551" y="536"/>
                  </a:lnTo>
                  <a:lnTo>
                    <a:pt x="6722" y="463"/>
                  </a:lnTo>
                  <a:lnTo>
                    <a:pt x="6892" y="365"/>
                  </a:lnTo>
                  <a:lnTo>
                    <a:pt x="6892" y="365"/>
                  </a:lnTo>
                  <a:lnTo>
                    <a:pt x="7112" y="244"/>
                  </a:lnTo>
                  <a:lnTo>
                    <a:pt x="7380" y="122"/>
                  </a:lnTo>
                  <a:lnTo>
                    <a:pt x="7550" y="73"/>
                  </a:lnTo>
                  <a:lnTo>
                    <a:pt x="7721" y="49"/>
                  </a:lnTo>
                  <a:lnTo>
                    <a:pt x="7940" y="24"/>
                  </a:lnTo>
                  <a:lnTo>
                    <a:pt x="8159" y="0"/>
                  </a:lnTo>
                  <a:lnTo>
                    <a:pt x="8159" y="0"/>
                  </a:lnTo>
                  <a:lnTo>
                    <a:pt x="8378" y="24"/>
                  </a:lnTo>
                  <a:lnTo>
                    <a:pt x="8597" y="49"/>
                  </a:lnTo>
                  <a:lnTo>
                    <a:pt x="8768" y="73"/>
                  </a:lnTo>
                  <a:lnTo>
                    <a:pt x="8914" y="122"/>
                  </a:lnTo>
                  <a:lnTo>
                    <a:pt x="9206" y="244"/>
                  </a:lnTo>
                  <a:lnTo>
                    <a:pt x="9425" y="365"/>
                  </a:lnTo>
                  <a:lnTo>
                    <a:pt x="9425" y="365"/>
                  </a:lnTo>
                  <a:lnTo>
                    <a:pt x="9596" y="463"/>
                  </a:lnTo>
                  <a:lnTo>
                    <a:pt x="9766" y="536"/>
                  </a:lnTo>
                  <a:lnTo>
                    <a:pt x="9961" y="585"/>
                  </a:lnTo>
                  <a:lnTo>
                    <a:pt x="10205" y="585"/>
                  </a:lnTo>
                  <a:lnTo>
                    <a:pt x="10205" y="585"/>
                  </a:lnTo>
                  <a:lnTo>
                    <a:pt x="10448" y="585"/>
                  </a:lnTo>
                  <a:lnTo>
                    <a:pt x="10643" y="536"/>
                  </a:lnTo>
                  <a:lnTo>
                    <a:pt x="10814" y="463"/>
                  </a:lnTo>
                  <a:lnTo>
                    <a:pt x="10984" y="365"/>
                  </a:lnTo>
                  <a:lnTo>
                    <a:pt x="10984" y="365"/>
                  </a:lnTo>
                  <a:lnTo>
                    <a:pt x="11203" y="244"/>
                  </a:lnTo>
                  <a:lnTo>
                    <a:pt x="11471" y="122"/>
                  </a:lnTo>
                  <a:lnTo>
                    <a:pt x="11642" y="73"/>
                  </a:lnTo>
                  <a:lnTo>
                    <a:pt x="11812" y="49"/>
                  </a:lnTo>
                  <a:lnTo>
                    <a:pt x="12007" y="24"/>
                  </a:lnTo>
                  <a:lnTo>
                    <a:pt x="12251" y="0"/>
                  </a:lnTo>
                  <a:lnTo>
                    <a:pt x="12251" y="0"/>
                  </a:lnTo>
                  <a:lnTo>
                    <a:pt x="12470" y="24"/>
                  </a:lnTo>
                  <a:lnTo>
                    <a:pt x="12665" y="49"/>
                  </a:lnTo>
                  <a:lnTo>
                    <a:pt x="12859" y="73"/>
                  </a:lnTo>
                  <a:lnTo>
                    <a:pt x="13006" y="122"/>
                  </a:lnTo>
                  <a:lnTo>
                    <a:pt x="13273" y="244"/>
                  </a:lnTo>
                  <a:lnTo>
                    <a:pt x="13493" y="365"/>
                  </a:lnTo>
                  <a:lnTo>
                    <a:pt x="13493" y="365"/>
                  </a:lnTo>
                  <a:lnTo>
                    <a:pt x="13663" y="463"/>
                  </a:lnTo>
                  <a:lnTo>
                    <a:pt x="13834" y="536"/>
                  </a:lnTo>
                  <a:lnTo>
                    <a:pt x="14028" y="585"/>
                  </a:lnTo>
                  <a:lnTo>
                    <a:pt x="14272" y="585"/>
                  </a:lnTo>
                  <a:lnTo>
                    <a:pt x="14272" y="585"/>
                  </a:lnTo>
                  <a:lnTo>
                    <a:pt x="14540" y="585"/>
                  </a:lnTo>
                  <a:lnTo>
                    <a:pt x="14735" y="536"/>
                  </a:lnTo>
                  <a:lnTo>
                    <a:pt x="14905" y="463"/>
                  </a:lnTo>
                  <a:lnTo>
                    <a:pt x="15051" y="365"/>
                  </a:lnTo>
                  <a:lnTo>
                    <a:pt x="15051" y="365"/>
                  </a:lnTo>
                  <a:lnTo>
                    <a:pt x="15295" y="244"/>
                  </a:lnTo>
                  <a:lnTo>
                    <a:pt x="15563" y="122"/>
                  </a:lnTo>
                  <a:lnTo>
                    <a:pt x="15709" y="73"/>
                  </a:lnTo>
                  <a:lnTo>
                    <a:pt x="15904" y="49"/>
                  </a:lnTo>
                  <a:lnTo>
                    <a:pt x="16099" y="24"/>
                  </a:lnTo>
                  <a:lnTo>
                    <a:pt x="16318"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2" name="Google Shape;1022;p50"/>
            <p:cNvSpPr/>
            <p:nvPr/>
          </p:nvSpPr>
          <p:spPr>
            <a:xfrm>
              <a:off x="6643075" y="4751700"/>
              <a:ext cx="407950" cy="14625"/>
            </a:xfrm>
            <a:custGeom>
              <a:avLst/>
              <a:gdLst/>
              <a:ahLst/>
              <a:cxnLst/>
              <a:rect l="l" t="t" r="r" b="b"/>
              <a:pathLst>
                <a:path w="16318" h="585" fill="none" extrusionOk="0">
                  <a:moveTo>
                    <a:pt x="16318" y="0"/>
                  </a:moveTo>
                  <a:lnTo>
                    <a:pt x="16318" y="0"/>
                  </a:lnTo>
                  <a:lnTo>
                    <a:pt x="16074" y="25"/>
                  </a:lnTo>
                  <a:lnTo>
                    <a:pt x="15879" y="73"/>
                  </a:lnTo>
                  <a:lnTo>
                    <a:pt x="15709" y="146"/>
                  </a:lnTo>
                  <a:lnTo>
                    <a:pt x="15538" y="244"/>
                  </a:lnTo>
                  <a:lnTo>
                    <a:pt x="15538" y="244"/>
                  </a:lnTo>
                  <a:lnTo>
                    <a:pt x="15319" y="366"/>
                  </a:lnTo>
                  <a:lnTo>
                    <a:pt x="15051" y="487"/>
                  </a:lnTo>
                  <a:lnTo>
                    <a:pt x="14881" y="536"/>
                  </a:lnTo>
                  <a:lnTo>
                    <a:pt x="14710" y="560"/>
                  </a:lnTo>
                  <a:lnTo>
                    <a:pt x="14516" y="585"/>
                  </a:lnTo>
                  <a:lnTo>
                    <a:pt x="14272" y="585"/>
                  </a:lnTo>
                  <a:lnTo>
                    <a:pt x="14272" y="585"/>
                  </a:lnTo>
                  <a:lnTo>
                    <a:pt x="14053" y="585"/>
                  </a:lnTo>
                  <a:lnTo>
                    <a:pt x="13858" y="560"/>
                  </a:lnTo>
                  <a:lnTo>
                    <a:pt x="13687" y="536"/>
                  </a:lnTo>
                  <a:lnTo>
                    <a:pt x="13517" y="487"/>
                  </a:lnTo>
                  <a:lnTo>
                    <a:pt x="13249" y="366"/>
                  </a:lnTo>
                  <a:lnTo>
                    <a:pt x="13030" y="244"/>
                  </a:lnTo>
                  <a:lnTo>
                    <a:pt x="13030" y="244"/>
                  </a:lnTo>
                  <a:lnTo>
                    <a:pt x="12859" y="146"/>
                  </a:lnTo>
                  <a:lnTo>
                    <a:pt x="12689" y="73"/>
                  </a:lnTo>
                  <a:lnTo>
                    <a:pt x="12494" y="25"/>
                  </a:lnTo>
                  <a:lnTo>
                    <a:pt x="12251" y="0"/>
                  </a:lnTo>
                  <a:lnTo>
                    <a:pt x="12251" y="0"/>
                  </a:lnTo>
                  <a:lnTo>
                    <a:pt x="11983" y="25"/>
                  </a:lnTo>
                  <a:lnTo>
                    <a:pt x="11788" y="73"/>
                  </a:lnTo>
                  <a:lnTo>
                    <a:pt x="11617" y="146"/>
                  </a:lnTo>
                  <a:lnTo>
                    <a:pt x="11471" y="244"/>
                  </a:lnTo>
                  <a:lnTo>
                    <a:pt x="11471" y="244"/>
                  </a:lnTo>
                  <a:lnTo>
                    <a:pt x="11228" y="366"/>
                  </a:lnTo>
                  <a:lnTo>
                    <a:pt x="10960" y="487"/>
                  </a:lnTo>
                  <a:lnTo>
                    <a:pt x="10814" y="536"/>
                  </a:lnTo>
                  <a:lnTo>
                    <a:pt x="10619" y="560"/>
                  </a:lnTo>
                  <a:lnTo>
                    <a:pt x="10424" y="585"/>
                  </a:lnTo>
                  <a:lnTo>
                    <a:pt x="10205" y="585"/>
                  </a:lnTo>
                  <a:lnTo>
                    <a:pt x="10205" y="585"/>
                  </a:lnTo>
                  <a:lnTo>
                    <a:pt x="9961" y="585"/>
                  </a:lnTo>
                  <a:lnTo>
                    <a:pt x="9766" y="560"/>
                  </a:lnTo>
                  <a:lnTo>
                    <a:pt x="9596" y="536"/>
                  </a:lnTo>
                  <a:lnTo>
                    <a:pt x="9425" y="487"/>
                  </a:lnTo>
                  <a:lnTo>
                    <a:pt x="9157" y="366"/>
                  </a:lnTo>
                  <a:lnTo>
                    <a:pt x="8938" y="244"/>
                  </a:lnTo>
                  <a:lnTo>
                    <a:pt x="8938" y="244"/>
                  </a:lnTo>
                  <a:lnTo>
                    <a:pt x="8768" y="146"/>
                  </a:lnTo>
                  <a:lnTo>
                    <a:pt x="8597" y="73"/>
                  </a:lnTo>
                  <a:lnTo>
                    <a:pt x="8402" y="25"/>
                  </a:lnTo>
                  <a:lnTo>
                    <a:pt x="8159" y="0"/>
                  </a:lnTo>
                  <a:lnTo>
                    <a:pt x="8159" y="0"/>
                  </a:lnTo>
                  <a:lnTo>
                    <a:pt x="7915" y="25"/>
                  </a:lnTo>
                  <a:lnTo>
                    <a:pt x="7721" y="73"/>
                  </a:lnTo>
                  <a:lnTo>
                    <a:pt x="7550" y="146"/>
                  </a:lnTo>
                  <a:lnTo>
                    <a:pt x="7380" y="244"/>
                  </a:lnTo>
                  <a:lnTo>
                    <a:pt x="7380" y="244"/>
                  </a:lnTo>
                  <a:lnTo>
                    <a:pt x="7160" y="366"/>
                  </a:lnTo>
                  <a:lnTo>
                    <a:pt x="6892" y="487"/>
                  </a:lnTo>
                  <a:lnTo>
                    <a:pt x="6722" y="536"/>
                  </a:lnTo>
                  <a:lnTo>
                    <a:pt x="6551" y="560"/>
                  </a:lnTo>
                  <a:lnTo>
                    <a:pt x="6332" y="585"/>
                  </a:lnTo>
                  <a:lnTo>
                    <a:pt x="6113" y="585"/>
                  </a:lnTo>
                  <a:lnTo>
                    <a:pt x="6113" y="585"/>
                  </a:lnTo>
                  <a:lnTo>
                    <a:pt x="5894" y="585"/>
                  </a:lnTo>
                  <a:lnTo>
                    <a:pt x="5699" y="560"/>
                  </a:lnTo>
                  <a:lnTo>
                    <a:pt x="5504" y="536"/>
                  </a:lnTo>
                  <a:lnTo>
                    <a:pt x="5358" y="487"/>
                  </a:lnTo>
                  <a:lnTo>
                    <a:pt x="5090" y="366"/>
                  </a:lnTo>
                  <a:lnTo>
                    <a:pt x="4847" y="244"/>
                  </a:lnTo>
                  <a:lnTo>
                    <a:pt x="4847" y="244"/>
                  </a:lnTo>
                  <a:lnTo>
                    <a:pt x="4676" y="146"/>
                  </a:lnTo>
                  <a:lnTo>
                    <a:pt x="4530" y="73"/>
                  </a:lnTo>
                  <a:lnTo>
                    <a:pt x="4335" y="25"/>
                  </a:lnTo>
                  <a:lnTo>
                    <a:pt x="4067" y="0"/>
                  </a:lnTo>
                  <a:lnTo>
                    <a:pt x="4067" y="0"/>
                  </a:lnTo>
                  <a:lnTo>
                    <a:pt x="3824" y="25"/>
                  </a:lnTo>
                  <a:lnTo>
                    <a:pt x="3629" y="73"/>
                  </a:lnTo>
                  <a:lnTo>
                    <a:pt x="3458" y="146"/>
                  </a:lnTo>
                  <a:lnTo>
                    <a:pt x="3288" y="244"/>
                  </a:lnTo>
                  <a:lnTo>
                    <a:pt x="3288" y="244"/>
                  </a:lnTo>
                  <a:lnTo>
                    <a:pt x="3069" y="366"/>
                  </a:lnTo>
                  <a:lnTo>
                    <a:pt x="2801" y="487"/>
                  </a:lnTo>
                  <a:lnTo>
                    <a:pt x="2630" y="536"/>
                  </a:lnTo>
                  <a:lnTo>
                    <a:pt x="2460" y="560"/>
                  </a:lnTo>
                  <a:lnTo>
                    <a:pt x="2265" y="585"/>
                  </a:lnTo>
                  <a:lnTo>
                    <a:pt x="2046" y="585"/>
                  </a:lnTo>
                  <a:lnTo>
                    <a:pt x="2046" y="585"/>
                  </a:lnTo>
                  <a:lnTo>
                    <a:pt x="1802" y="585"/>
                  </a:lnTo>
                  <a:lnTo>
                    <a:pt x="1607" y="560"/>
                  </a:lnTo>
                  <a:lnTo>
                    <a:pt x="1437" y="536"/>
                  </a:lnTo>
                  <a:lnTo>
                    <a:pt x="1266" y="487"/>
                  </a:lnTo>
                  <a:lnTo>
                    <a:pt x="999" y="366"/>
                  </a:lnTo>
                  <a:lnTo>
                    <a:pt x="779" y="244"/>
                  </a:lnTo>
                  <a:lnTo>
                    <a:pt x="779" y="244"/>
                  </a:lnTo>
                  <a:lnTo>
                    <a:pt x="609" y="146"/>
                  </a:lnTo>
                  <a:lnTo>
                    <a:pt x="438" y="73"/>
                  </a:lnTo>
                  <a:lnTo>
                    <a:pt x="244" y="25"/>
                  </a:lnTo>
                  <a:lnTo>
                    <a:pt x="0" y="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3" name="Google Shape;1023;p50"/>
            <p:cNvSpPr/>
            <p:nvPr/>
          </p:nvSpPr>
          <p:spPr>
            <a:xfrm>
              <a:off x="6672900" y="4309650"/>
              <a:ext cx="348900" cy="376300"/>
            </a:xfrm>
            <a:custGeom>
              <a:avLst/>
              <a:gdLst/>
              <a:ahLst/>
              <a:cxnLst/>
              <a:rect l="l" t="t" r="r" b="b"/>
              <a:pathLst>
                <a:path w="13956" h="15052" fill="none" extrusionOk="0">
                  <a:moveTo>
                    <a:pt x="13347" y="6747"/>
                  </a:moveTo>
                  <a:lnTo>
                    <a:pt x="12470" y="6406"/>
                  </a:lnTo>
                  <a:lnTo>
                    <a:pt x="12470" y="3532"/>
                  </a:lnTo>
                  <a:lnTo>
                    <a:pt x="10790" y="3532"/>
                  </a:lnTo>
                  <a:lnTo>
                    <a:pt x="10790" y="2022"/>
                  </a:lnTo>
                  <a:lnTo>
                    <a:pt x="8427" y="2022"/>
                  </a:lnTo>
                  <a:lnTo>
                    <a:pt x="8427" y="1"/>
                  </a:lnTo>
                  <a:lnTo>
                    <a:pt x="6966" y="1"/>
                  </a:lnTo>
                  <a:lnTo>
                    <a:pt x="5505" y="1"/>
                  </a:lnTo>
                  <a:lnTo>
                    <a:pt x="5505" y="2022"/>
                  </a:lnTo>
                  <a:lnTo>
                    <a:pt x="3142" y="2022"/>
                  </a:lnTo>
                  <a:lnTo>
                    <a:pt x="3142" y="3532"/>
                  </a:lnTo>
                  <a:lnTo>
                    <a:pt x="1462" y="3532"/>
                  </a:lnTo>
                  <a:lnTo>
                    <a:pt x="1462" y="6406"/>
                  </a:lnTo>
                  <a:lnTo>
                    <a:pt x="585" y="6747"/>
                  </a:lnTo>
                  <a:lnTo>
                    <a:pt x="585" y="6747"/>
                  </a:lnTo>
                  <a:lnTo>
                    <a:pt x="414" y="6844"/>
                  </a:lnTo>
                  <a:lnTo>
                    <a:pt x="268" y="6966"/>
                  </a:lnTo>
                  <a:lnTo>
                    <a:pt x="147" y="7112"/>
                  </a:lnTo>
                  <a:lnTo>
                    <a:pt x="49" y="7258"/>
                  </a:lnTo>
                  <a:lnTo>
                    <a:pt x="0" y="7404"/>
                  </a:lnTo>
                  <a:lnTo>
                    <a:pt x="0" y="7575"/>
                  </a:lnTo>
                  <a:lnTo>
                    <a:pt x="0" y="7770"/>
                  </a:lnTo>
                  <a:lnTo>
                    <a:pt x="73" y="7965"/>
                  </a:lnTo>
                  <a:lnTo>
                    <a:pt x="1510" y="11277"/>
                  </a:lnTo>
                  <a:lnTo>
                    <a:pt x="1510" y="14833"/>
                  </a:lnTo>
                  <a:lnTo>
                    <a:pt x="1510" y="14833"/>
                  </a:lnTo>
                  <a:lnTo>
                    <a:pt x="1754" y="14711"/>
                  </a:lnTo>
                  <a:lnTo>
                    <a:pt x="2046" y="14589"/>
                  </a:lnTo>
                  <a:lnTo>
                    <a:pt x="2241" y="14540"/>
                  </a:lnTo>
                  <a:lnTo>
                    <a:pt x="2436" y="14516"/>
                  </a:lnTo>
                  <a:lnTo>
                    <a:pt x="2655" y="14492"/>
                  </a:lnTo>
                  <a:lnTo>
                    <a:pt x="2874" y="14467"/>
                  </a:lnTo>
                  <a:lnTo>
                    <a:pt x="2874" y="14467"/>
                  </a:lnTo>
                  <a:lnTo>
                    <a:pt x="3167" y="14492"/>
                  </a:lnTo>
                  <a:lnTo>
                    <a:pt x="3410" y="14516"/>
                  </a:lnTo>
                  <a:lnTo>
                    <a:pt x="3629" y="14565"/>
                  </a:lnTo>
                  <a:lnTo>
                    <a:pt x="3824" y="14638"/>
                  </a:lnTo>
                  <a:lnTo>
                    <a:pt x="4141" y="14760"/>
                  </a:lnTo>
                  <a:lnTo>
                    <a:pt x="4384" y="14906"/>
                  </a:lnTo>
                  <a:lnTo>
                    <a:pt x="4384" y="14906"/>
                  </a:lnTo>
                  <a:lnTo>
                    <a:pt x="4530" y="14979"/>
                  </a:lnTo>
                  <a:lnTo>
                    <a:pt x="4628" y="15028"/>
                  </a:lnTo>
                  <a:lnTo>
                    <a:pt x="4774" y="15052"/>
                  </a:lnTo>
                  <a:lnTo>
                    <a:pt x="4920" y="15052"/>
                  </a:lnTo>
                  <a:lnTo>
                    <a:pt x="4920" y="15052"/>
                  </a:lnTo>
                  <a:lnTo>
                    <a:pt x="5091" y="15052"/>
                  </a:lnTo>
                  <a:lnTo>
                    <a:pt x="5212" y="15028"/>
                  </a:lnTo>
                  <a:lnTo>
                    <a:pt x="5334" y="14979"/>
                  </a:lnTo>
                  <a:lnTo>
                    <a:pt x="5456" y="14906"/>
                  </a:lnTo>
                  <a:lnTo>
                    <a:pt x="5456" y="14906"/>
                  </a:lnTo>
                  <a:lnTo>
                    <a:pt x="5724" y="14760"/>
                  </a:lnTo>
                  <a:lnTo>
                    <a:pt x="6040" y="14638"/>
                  </a:lnTo>
                  <a:lnTo>
                    <a:pt x="6235" y="14565"/>
                  </a:lnTo>
                  <a:lnTo>
                    <a:pt x="6454" y="14516"/>
                  </a:lnTo>
                  <a:lnTo>
                    <a:pt x="6698" y="14492"/>
                  </a:lnTo>
                  <a:lnTo>
                    <a:pt x="6966" y="14467"/>
                  </a:lnTo>
                  <a:lnTo>
                    <a:pt x="6966" y="14467"/>
                  </a:lnTo>
                  <a:lnTo>
                    <a:pt x="7234" y="14492"/>
                  </a:lnTo>
                  <a:lnTo>
                    <a:pt x="7477" y="14516"/>
                  </a:lnTo>
                  <a:lnTo>
                    <a:pt x="7697" y="14565"/>
                  </a:lnTo>
                  <a:lnTo>
                    <a:pt x="7891" y="14638"/>
                  </a:lnTo>
                  <a:lnTo>
                    <a:pt x="8232" y="14760"/>
                  </a:lnTo>
                  <a:lnTo>
                    <a:pt x="8476" y="14906"/>
                  </a:lnTo>
                  <a:lnTo>
                    <a:pt x="8476" y="14906"/>
                  </a:lnTo>
                  <a:lnTo>
                    <a:pt x="8598" y="14979"/>
                  </a:lnTo>
                  <a:lnTo>
                    <a:pt x="8719" y="15028"/>
                  </a:lnTo>
                  <a:lnTo>
                    <a:pt x="8841" y="15052"/>
                  </a:lnTo>
                  <a:lnTo>
                    <a:pt x="9012" y="15052"/>
                  </a:lnTo>
                  <a:lnTo>
                    <a:pt x="9012" y="15052"/>
                  </a:lnTo>
                  <a:lnTo>
                    <a:pt x="9158" y="15052"/>
                  </a:lnTo>
                  <a:lnTo>
                    <a:pt x="9304" y="15028"/>
                  </a:lnTo>
                  <a:lnTo>
                    <a:pt x="9401" y="14979"/>
                  </a:lnTo>
                  <a:lnTo>
                    <a:pt x="9548" y="14906"/>
                  </a:lnTo>
                  <a:lnTo>
                    <a:pt x="9548" y="14906"/>
                  </a:lnTo>
                  <a:lnTo>
                    <a:pt x="9791" y="14760"/>
                  </a:lnTo>
                  <a:lnTo>
                    <a:pt x="10108" y="14638"/>
                  </a:lnTo>
                  <a:lnTo>
                    <a:pt x="10303" y="14565"/>
                  </a:lnTo>
                  <a:lnTo>
                    <a:pt x="10522" y="14516"/>
                  </a:lnTo>
                  <a:lnTo>
                    <a:pt x="10765" y="14492"/>
                  </a:lnTo>
                  <a:lnTo>
                    <a:pt x="11058" y="14467"/>
                  </a:lnTo>
                  <a:lnTo>
                    <a:pt x="11058" y="14467"/>
                  </a:lnTo>
                  <a:lnTo>
                    <a:pt x="11277" y="14492"/>
                  </a:lnTo>
                  <a:lnTo>
                    <a:pt x="11496" y="14516"/>
                  </a:lnTo>
                  <a:lnTo>
                    <a:pt x="11691" y="14540"/>
                  </a:lnTo>
                  <a:lnTo>
                    <a:pt x="11886" y="14589"/>
                  </a:lnTo>
                  <a:lnTo>
                    <a:pt x="12178" y="14711"/>
                  </a:lnTo>
                  <a:lnTo>
                    <a:pt x="12421" y="14833"/>
                  </a:lnTo>
                  <a:lnTo>
                    <a:pt x="12421" y="11277"/>
                  </a:lnTo>
                  <a:lnTo>
                    <a:pt x="13858" y="7965"/>
                  </a:lnTo>
                  <a:lnTo>
                    <a:pt x="13858" y="7965"/>
                  </a:lnTo>
                  <a:lnTo>
                    <a:pt x="13931" y="7770"/>
                  </a:lnTo>
                  <a:lnTo>
                    <a:pt x="13956" y="7575"/>
                  </a:lnTo>
                  <a:lnTo>
                    <a:pt x="13931" y="7404"/>
                  </a:lnTo>
                  <a:lnTo>
                    <a:pt x="13883" y="7258"/>
                  </a:lnTo>
                  <a:lnTo>
                    <a:pt x="13785" y="7112"/>
                  </a:lnTo>
                  <a:lnTo>
                    <a:pt x="13664" y="6966"/>
                  </a:lnTo>
                  <a:lnTo>
                    <a:pt x="13517" y="6844"/>
                  </a:lnTo>
                  <a:lnTo>
                    <a:pt x="13347" y="6747"/>
                  </a:lnTo>
                  <a:lnTo>
                    <a:pt x="13347" y="6747"/>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4" name="Google Shape;1024;p50"/>
            <p:cNvSpPr/>
            <p:nvPr/>
          </p:nvSpPr>
          <p:spPr>
            <a:xfrm>
              <a:off x="6805625" y="4452725"/>
              <a:ext cx="15850" cy="28050"/>
            </a:xfrm>
            <a:custGeom>
              <a:avLst/>
              <a:gdLst/>
              <a:ahLst/>
              <a:cxnLst/>
              <a:rect l="l" t="t" r="r" b="b"/>
              <a:pathLst>
                <a:path w="634" h="1122" fill="none" extrusionOk="0">
                  <a:moveTo>
                    <a:pt x="317" y="1121"/>
                  </a:moveTo>
                  <a:lnTo>
                    <a:pt x="317" y="1121"/>
                  </a:lnTo>
                  <a:lnTo>
                    <a:pt x="244" y="1097"/>
                  </a:lnTo>
                  <a:lnTo>
                    <a:pt x="196" y="1073"/>
                  </a:lnTo>
                  <a:lnTo>
                    <a:pt x="123" y="1024"/>
                  </a:lnTo>
                  <a:lnTo>
                    <a:pt x="74" y="951"/>
                  </a:lnTo>
                  <a:lnTo>
                    <a:pt x="25" y="780"/>
                  </a:lnTo>
                  <a:lnTo>
                    <a:pt x="1" y="561"/>
                  </a:lnTo>
                  <a:lnTo>
                    <a:pt x="1" y="561"/>
                  </a:lnTo>
                  <a:lnTo>
                    <a:pt x="25" y="342"/>
                  </a:lnTo>
                  <a:lnTo>
                    <a:pt x="74" y="147"/>
                  </a:lnTo>
                  <a:lnTo>
                    <a:pt x="123" y="98"/>
                  </a:lnTo>
                  <a:lnTo>
                    <a:pt x="196" y="25"/>
                  </a:lnTo>
                  <a:lnTo>
                    <a:pt x="244" y="1"/>
                  </a:lnTo>
                  <a:lnTo>
                    <a:pt x="317" y="1"/>
                  </a:lnTo>
                  <a:lnTo>
                    <a:pt x="317" y="1"/>
                  </a:lnTo>
                  <a:lnTo>
                    <a:pt x="366" y="1"/>
                  </a:lnTo>
                  <a:lnTo>
                    <a:pt x="439" y="25"/>
                  </a:lnTo>
                  <a:lnTo>
                    <a:pt x="488" y="98"/>
                  </a:lnTo>
                  <a:lnTo>
                    <a:pt x="537" y="147"/>
                  </a:lnTo>
                  <a:lnTo>
                    <a:pt x="610" y="342"/>
                  </a:lnTo>
                  <a:lnTo>
                    <a:pt x="634" y="561"/>
                  </a:lnTo>
                  <a:lnTo>
                    <a:pt x="634" y="561"/>
                  </a:lnTo>
                  <a:lnTo>
                    <a:pt x="610" y="780"/>
                  </a:lnTo>
                  <a:lnTo>
                    <a:pt x="537" y="951"/>
                  </a:lnTo>
                  <a:lnTo>
                    <a:pt x="488" y="1024"/>
                  </a:lnTo>
                  <a:lnTo>
                    <a:pt x="439" y="1073"/>
                  </a:lnTo>
                  <a:lnTo>
                    <a:pt x="366" y="1097"/>
                  </a:lnTo>
                  <a:lnTo>
                    <a:pt x="317" y="1121"/>
                  </a:lnTo>
                  <a:lnTo>
                    <a:pt x="317" y="112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5" name="Google Shape;1025;p50"/>
            <p:cNvSpPr/>
            <p:nvPr/>
          </p:nvSpPr>
          <p:spPr>
            <a:xfrm>
              <a:off x="6872600" y="4452725"/>
              <a:ext cx="15875" cy="28050"/>
            </a:xfrm>
            <a:custGeom>
              <a:avLst/>
              <a:gdLst/>
              <a:ahLst/>
              <a:cxnLst/>
              <a:rect l="l" t="t" r="r" b="b"/>
              <a:pathLst>
                <a:path w="635" h="1122" fill="none" extrusionOk="0">
                  <a:moveTo>
                    <a:pt x="317" y="1121"/>
                  </a:moveTo>
                  <a:lnTo>
                    <a:pt x="317" y="1121"/>
                  </a:lnTo>
                  <a:lnTo>
                    <a:pt x="269" y="1097"/>
                  </a:lnTo>
                  <a:lnTo>
                    <a:pt x="196" y="1073"/>
                  </a:lnTo>
                  <a:lnTo>
                    <a:pt x="147" y="1024"/>
                  </a:lnTo>
                  <a:lnTo>
                    <a:pt x="98" y="951"/>
                  </a:lnTo>
                  <a:lnTo>
                    <a:pt x="25" y="780"/>
                  </a:lnTo>
                  <a:lnTo>
                    <a:pt x="1" y="561"/>
                  </a:lnTo>
                  <a:lnTo>
                    <a:pt x="1" y="561"/>
                  </a:lnTo>
                  <a:lnTo>
                    <a:pt x="25" y="342"/>
                  </a:lnTo>
                  <a:lnTo>
                    <a:pt x="98" y="147"/>
                  </a:lnTo>
                  <a:lnTo>
                    <a:pt x="147" y="98"/>
                  </a:lnTo>
                  <a:lnTo>
                    <a:pt x="196" y="25"/>
                  </a:lnTo>
                  <a:lnTo>
                    <a:pt x="269" y="1"/>
                  </a:lnTo>
                  <a:lnTo>
                    <a:pt x="317" y="1"/>
                  </a:lnTo>
                  <a:lnTo>
                    <a:pt x="317" y="1"/>
                  </a:lnTo>
                  <a:lnTo>
                    <a:pt x="390" y="1"/>
                  </a:lnTo>
                  <a:lnTo>
                    <a:pt x="464" y="25"/>
                  </a:lnTo>
                  <a:lnTo>
                    <a:pt x="512" y="98"/>
                  </a:lnTo>
                  <a:lnTo>
                    <a:pt x="561" y="147"/>
                  </a:lnTo>
                  <a:lnTo>
                    <a:pt x="610" y="342"/>
                  </a:lnTo>
                  <a:lnTo>
                    <a:pt x="634" y="561"/>
                  </a:lnTo>
                  <a:lnTo>
                    <a:pt x="634" y="561"/>
                  </a:lnTo>
                  <a:lnTo>
                    <a:pt x="610" y="780"/>
                  </a:lnTo>
                  <a:lnTo>
                    <a:pt x="561" y="951"/>
                  </a:lnTo>
                  <a:lnTo>
                    <a:pt x="512" y="1024"/>
                  </a:lnTo>
                  <a:lnTo>
                    <a:pt x="464" y="1073"/>
                  </a:lnTo>
                  <a:lnTo>
                    <a:pt x="390" y="1097"/>
                  </a:lnTo>
                  <a:lnTo>
                    <a:pt x="317" y="1121"/>
                  </a:lnTo>
                  <a:lnTo>
                    <a:pt x="317" y="112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6" name="Google Shape;1026;p50"/>
            <p:cNvSpPr/>
            <p:nvPr/>
          </p:nvSpPr>
          <p:spPr>
            <a:xfrm>
              <a:off x="6709425" y="4414975"/>
              <a:ext cx="275250" cy="54825"/>
            </a:xfrm>
            <a:custGeom>
              <a:avLst/>
              <a:gdLst/>
              <a:ahLst/>
              <a:cxnLst/>
              <a:rect l="l" t="t" r="r" b="b"/>
              <a:pathLst>
                <a:path w="11010" h="2193" fill="none" extrusionOk="0">
                  <a:moveTo>
                    <a:pt x="11009" y="2193"/>
                  </a:moveTo>
                  <a:lnTo>
                    <a:pt x="5505" y="1"/>
                  </a:lnTo>
                  <a:lnTo>
                    <a:pt x="1" y="219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7" name="Google Shape;1027;p50"/>
            <p:cNvSpPr/>
            <p:nvPr/>
          </p:nvSpPr>
          <p:spPr>
            <a:xfrm>
              <a:off x="6733175" y="4382725"/>
              <a:ext cx="227750" cy="37150"/>
            </a:xfrm>
            <a:custGeom>
              <a:avLst/>
              <a:gdLst/>
              <a:ahLst/>
              <a:cxnLst/>
              <a:rect l="l" t="t" r="r" b="b"/>
              <a:pathLst>
                <a:path w="9110" h="1486" fill="none" extrusionOk="0">
                  <a:moveTo>
                    <a:pt x="1" y="1486"/>
                  </a:moveTo>
                  <a:lnTo>
                    <a:pt x="1681" y="1486"/>
                  </a:lnTo>
                  <a:lnTo>
                    <a:pt x="1681" y="0"/>
                  </a:lnTo>
                  <a:lnTo>
                    <a:pt x="4555" y="0"/>
                  </a:lnTo>
                  <a:lnTo>
                    <a:pt x="7429" y="0"/>
                  </a:lnTo>
                  <a:lnTo>
                    <a:pt x="7429" y="1486"/>
                  </a:lnTo>
                  <a:lnTo>
                    <a:pt x="9109" y="1486"/>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8" name="Google Shape;1028;p50"/>
            <p:cNvSpPr/>
            <p:nvPr/>
          </p:nvSpPr>
          <p:spPr>
            <a:xfrm>
              <a:off x="6847025" y="4414975"/>
              <a:ext cx="25" cy="145550"/>
            </a:xfrm>
            <a:custGeom>
              <a:avLst/>
              <a:gdLst/>
              <a:ahLst/>
              <a:cxnLst/>
              <a:rect l="l" t="t" r="r" b="b"/>
              <a:pathLst>
                <a:path w="1" h="5822" fill="none" extrusionOk="0">
                  <a:moveTo>
                    <a:pt x="1" y="1"/>
                  </a:moveTo>
                  <a:lnTo>
                    <a:pt x="1" y="5822"/>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29" name="Google Shape;1029;p50"/>
          <p:cNvGrpSpPr/>
          <p:nvPr/>
        </p:nvGrpSpPr>
        <p:grpSpPr>
          <a:xfrm>
            <a:off x="4604426" y="4291984"/>
            <a:ext cx="452420" cy="433992"/>
            <a:chOff x="5233525" y="4954450"/>
            <a:chExt cx="538275" cy="516350"/>
          </a:xfrm>
        </p:grpSpPr>
        <p:sp>
          <p:nvSpPr>
            <p:cNvPr id="1030" name="Google Shape;1030;p50"/>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1" name="Google Shape;1031;p50"/>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2" name="Google Shape;1032;p50"/>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3" name="Google Shape;1033;p50"/>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4" name="Google Shape;1034;p50"/>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5" name="Google Shape;1035;p50"/>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6" name="Google Shape;1036;p50"/>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7" name="Google Shape;1037;p50"/>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8" name="Google Shape;1038;p50"/>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9" name="Google Shape;1039;p50"/>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0" name="Google Shape;1040;p50"/>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41" name="Google Shape;1041;p50"/>
          <p:cNvGrpSpPr/>
          <p:nvPr/>
        </p:nvGrpSpPr>
        <p:grpSpPr>
          <a:xfrm>
            <a:off x="4035345" y="4299654"/>
            <a:ext cx="460615" cy="418653"/>
            <a:chOff x="4556450" y="4963575"/>
            <a:chExt cx="548025" cy="498100"/>
          </a:xfrm>
        </p:grpSpPr>
        <p:sp>
          <p:nvSpPr>
            <p:cNvPr id="1042" name="Google Shape;1042;p50"/>
            <p:cNvSpPr/>
            <p:nvPr/>
          </p:nvSpPr>
          <p:spPr>
            <a:xfrm>
              <a:off x="4611850" y="5222350"/>
              <a:ext cx="436600" cy="239325"/>
            </a:xfrm>
            <a:custGeom>
              <a:avLst/>
              <a:gdLst/>
              <a:ahLst/>
              <a:cxnLst/>
              <a:rect l="l" t="t" r="r" b="b"/>
              <a:pathLst>
                <a:path w="17464" h="9573" fill="none" extrusionOk="0">
                  <a:moveTo>
                    <a:pt x="1" y="1"/>
                  </a:moveTo>
                  <a:lnTo>
                    <a:pt x="1" y="4677"/>
                  </a:lnTo>
                  <a:lnTo>
                    <a:pt x="8720" y="9572"/>
                  </a:lnTo>
                  <a:lnTo>
                    <a:pt x="17463" y="4677"/>
                  </a:lnTo>
                  <a:lnTo>
                    <a:pt x="17463" y="1"/>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3" name="Google Shape;1043;p50"/>
            <p:cNvSpPr/>
            <p:nvPr/>
          </p:nvSpPr>
          <p:spPr>
            <a:xfrm>
              <a:off x="4612475" y="4963575"/>
              <a:ext cx="435975" cy="125450"/>
            </a:xfrm>
            <a:custGeom>
              <a:avLst/>
              <a:gdLst/>
              <a:ahLst/>
              <a:cxnLst/>
              <a:rect l="l" t="t" r="r" b="b"/>
              <a:pathLst>
                <a:path w="17439" h="5018" fill="none" extrusionOk="0">
                  <a:moveTo>
                    <a:pt x="17438" y="5018"/>
                  </a:moveTo>
                  <a:lnTo>
                    <a:pt x="8671" y="1"/>
                  </a:lnTo>
                  <a:lnTo>
                    <a:pt x="0" y="5018"/>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4" name="Google Shape;1044;p50"/>
            <p:cNvSpPr/>
            <p:nvPr/>
          </p:nvSpPr>
          <p:spPr>
            <a:xfrm>
              <a:off x="4556450" y="5089000"/>
              <a:ext cx="274025" cy="225925"/>
            </a:xfrm>
            <a:custGeom>
              <a:avLst/>
              <a:gdLst/>
              <a:ahLst/>
              <a:cxnLst/>
              <a:rect l="l" t="t" r="r" b="b"/>
              <a:pathLst>
                <a:path w="10961" h="9037" fill="none" extrusionOk="0">
                  <a:moveTo>
                    <a:pt x="8720" y="9037"/>
                  </a:moveTo>
                  <a:lnTo>
                    <a:pt x="1" y="4068"/>
                  </a:lnTo>
                  <a:lnTo>
                    <a:pt x="2241" y="1"/>
                  </a:lnTo>
                  <a:lnTo>
                    <a:pt x="10960" y="4969"/>
                  </a:lnTo>
                  <a:lnTo>
                    <a:pt x="8720" y="9037"/>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5" name="Google Shape;1045;p50"/>
            <p:cNvSpPr/>
            <p:nvPr/>
          </p:nvSpPr>
          <p:spPr>
            <a:xfrm>
              <a:off x="4830450" y="5089000"/>
              <a:ext cx="274025" cy="225925"/>
            </a:xfrm>
            <a:custGeom>
              <a:avLst/>
              <a:gdLst/>
              <a:ahLst/>
              <a:cxnLst/>
              <a:rect l="l" t="t" r="r" b="b"/>
              <a:pathLst>
                <a:path w="10961" h="9037" fill="none" extrusionOk="0">
                  <a:moveTo>
                    <a:pt x="2241" y="9037"/>
                  </a:moveTo>
                  <a:lnTo>
                    <a:pt x="10960" y="4068"/>
                  </a:lnTo>
                  <a:lnTo>
                    <a:pt x="8719" y="1"/>
                  </a:lnTo>
                  <a:lnTo>
                    <a:pt x="0" y="4969"/>
                  </a:lnTo>
                  <a:lnTo>
                    <a:pt x="2241" y="9037"/>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6" name="Google Shape;1046;p50"/>
            <p:cNvSpPr/>
            <p:nvPr/>
          </p:nvSpPr>
          <p:spPr>
            <a:xfrm>
              <a:off x="4830450" y="5213225"/>
              <a:ext cx="25" cy="248450"/>
            </a:xfrm>
            <a:custGeom>
              <a:avLst/>
              <a:gdLst/>
              <a:ahLst/>
              <a:cxnLst/>
              <a:rect l="l" t="t" r="r" b="b"/>
              <a:pathLst>
                <a:path w="1" h="9938" fill="none" extrusionOk="0">
                  <a:moveTo>
                    <a:pt x="0" y="0"/>
                  </a:moveTo>
                  <a:lnTo>
                    <a:pt x="0" y="9937"/>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47" name="Google Shape;1047;p50"/>
          <p:cNvGrpSpPr/>
          <p:nvPr/>
        </p:nvGrpSpPr>
        <p:grpSpPr>
          <a:xfrm>
            <a:off x="652627" y="4390239"/>
            <a:ext cx="445255" cy="246182"/>
            <a:chOff x="531800" y="5071350"/>
            <a:chExt cx="529750" cy="292900"/>
          </a:xfrm>
        </p:grpSpPr>
        <p:sp>
          <p:nvSpPr>
            <p:cNvPr id="1048" name="Google Shape;1048;p50"/>
            <p:cNvSpPr/>
            <p:nvPr/>
          </p:nvSpPr>
          <p:spPr>
            <a:xfrm>
              <a:off x="632875" y="5077450"/>
              <a:ext cx="272200" cy="185725"/>
            </a:xfrm>
            <a:custGeom>
              <a:avLst/>
              <a:gdLst/>
              <a:ahLst/>
              <a:cxnLst/>
              <a:rect l="l" t="t" r="r" b="b"/>
              <a:pathLst>
                <a:path w="10888" h="7429" fill="none" extrusionOk="0">
                  <a:moveTo>
                    <a:pt x="2947" y="0"/>
                  </a:moveTo>
                  <a:lnTo>
                    <a:pt x="6406" y="7428"/>
                  </a:lnTo>
                  <a:lnTo>
                    <a:pt x="10887" y="2314"/>
                  </a:lnTo>
                  <a:lnTo>
                    <a:pt x="4019" y="2314"/>
                  </a:lnTo>
                  <a:lnTo>
                    <a:pt x="0" y="7428"/>
                  </a:lnTo>
                  <a:lnTo>
                    <a:pt x="6406" y="7428"/>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9" name="Google Shape;1049;p50"/>
            <p:cNvSpPr/>
            <p:nvPr/>
          </p:nvSpPr>
          <p:spPr>
            <a:xfrm>
              <a:off x="886175" y="5071350"/>
              <a:ext cx="74300" cy="191825"/>
            </a:xfrm>
            <a:custGeom>
              <a:avLst/>
              <a:gdLst/>
              <a:ahLst/>
              <a:cxnLst/>
              <a:rect l="l" t="t" r="r" b="b"/>
              <a:pathLst>
                <a:path w="2972" h="7673" fill="none" extrusionOk="0">
                  <a:moveTo>
                    <a:pt x="2971" y="7672"/>
                  </a:moveTo>
                  <a:lnTo>
                    <a:pt x="0" y="1"/>
                  </a:lnTo>
                  <a:lnTo>
                    <a:pt x="1364" y="1"/>
                  </a:lnTo>
                  <a:lnTo>
                    <a:pt x="1364" y="1"/>
                  </a:lnTo>
                  <a:lnTo>
                    <a:pt x="1534" y="25"/>
                  </a:lnTo>
                  <a:lnTo>
                    <a:pt x="1681" y="49"/>
                  </a:lnTo>
                  <a:lnTo>
                    <a:pt x="1827" y="147"/>
                  </a:lnTo>
                  <a:lnTo>
                    <a:pt x="1875" y="195"/>
                  </a:lnTo>
                  <a:lnTo>
                    <a:pt x="1900" y="244"/>
                  </a:lnTo>
                  <a:lnTo>
                    <a:pt x="1924" y="342"/>
                  </a:lnTo>
                  <a:lnTo>
                    <a:pt x="1900" y="439"/>
                  </a:lnTo>
                  <a:lnTo>
                    <a:pt x="1851" y="536"/>
                  </a:lnTo>
                  <a:lnTo>
                    <a:pt x="1778" y="658"/>
                  </a:lnTo>
                  <a:lnTo>
                    <a:pt x="1656" y="804"/>
                  </a:lnTo>
                  <a:lnTo>
                    <a:pt x="1486" y="975"/>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0" name="Google Shape;1050;p50"/>
            <p:cNvSpPr/>
            <p:nvPr/>
          </p:nvSpPr>
          <p:spPr>
            <a:xfrm>
              <a:off x="531800" y="5162075"/>
              <a:ext cx="202175" cy="202175"/>
            </a:xfrm>
            <a:custGeom>
              <a:avLst/>
              <a:gdLst/>
              <a:ahLst/>
              <a:cxnLst/>
              <a:rect l="l" t="t" r="r" b="b"/>
              <a:pathLst>
                <a:path w="8087" h="8087" fill="none" extrusionOk="0">
                  <a:moveTo>
                    <a:pt x="1" y="4043"/>
                  </a:moveTo>
                  <a:lnTo>
                    <a:pt x="1" y="4043"/>
                  </a:lnTo>
                  <a:lnTo>
                    <a:pt x="25" y="3629"/>
                  </a:lnTo>
                  <a:lnTo>
                    <a:pt x="74" y="3215"/>
                  </a:lnTo>
                  <a:lnTo>
                    <a:pt x="171" y="2826"/>
                  </a:lnTo>
                  <a:lnTo>
                    <a:pt x="317" y="2460"/>
                  </a:lnTo>
                  <a:lnTo>
                    <a:pt x="488" y="2119"/>
                  </a:lnTo>
                  <a:lnTo>
                    <a:pt x="682" y="1778"/>
                  </a:lnTo>
                  <a:lnTo>
                    <a:pt x="926" y="1462"/>
                  </a:lnTo>
                  <a:lnTo>
                    <a:pt x="1194" y="1170"/>
                  </a:lnTo>
                  <a:lnTo>
                    <a:pt x="1462" y="926"/>
                  </a:lnTo>
                  <a:lnTo>
                    <a:pt x="1778" y="682"/>
                  </a:lnTo>
                  <a:lnTo>
                    <a:pt x="2119" y="488"/>
                  </a:lnTo>
                  <a:lnTo>
                    <a:pt x="2460" y="317"/>
                  </a:lnTo>
                  <a:lnTo>
                    <a:pt x="2850" y="171"/>
                  </a:lnTo>
                  <a:lnTo>
                    <a:pt x="3240" y="74"/>
                  </a:lnTo>
                  <a:lnTo>
                    <a:pt x="3629" y="25"/>
                  </a:lnTo>
                  <a:lnTo>
                    <a:pt x="4043" y="0"/>
                  </a:lnTo>
                  <a:lnTo>
                    <a:pt x="4043" y="0"/>
                  </a:lnTo>
                  <a:lnTo>
                    <a:pt x="4458" y="25"/>
                  </a:lnTo>
                  <a:lnTo>
                    <a:pt x="4872" y="74"/>
                  </a:lnTo>
                  <a:lnTo>
                    <a:pt x="5237" y="171"/>
                  </a:lnTo>
                  <a:lnTo>
                    <a:pt x="5627" y="317"/>
                  </a:lnTo>
                  <a:lnTo>
                    <a:pt x="5968" y="488"/>
                  </a:lnTo>
                  <a:lnTo>
                    <a:pt x="6308" y="682"/>
                  </a:lnTo>
                  <a:lnTo>
                    <a:pt x="6625" y="926"/>
                  </a:lnTo>
                  <a:lnTo>
                    <a:pt x="6917" y="1170"/>
                  </a:lnTo>
                  <a:lnTo>
                    <a:pt x="7161" y="1462"/>
                  </a:lnTo>
                  <a:lnTo>
                    <a:pt x="7404" y="1778"/>
                  </a:lnTo>
                  <a:lnTo>
                    <a:pt x="7599" y="2119"/>
                  </a:lnTo>
                  <a:lnTo>
                    <a:pt x="7770" y="2460"/>
                  </a:lnTo>
                  <a:lnTo>
                    <a:pt x="7916" y="2826"/>
                  </a:lnTo>
                  <a:lnTo>
                    <a:pt x="8013" y="3215"/>
                  </a:lnTo>
                  <a:lnTo>
                    <a:pt x="8062" y="3629"/>
                  </a:lnTo>
                  <a:lnTo>
                    <a:pt x="8086" y="4043"/>
                  </a:lnTo>
                  <a:lnTo>
                    <a:pt x="8086" y="4043"/>
                  </a:lnTo>
                  <a:lnTo>
                    <a:pt x="8062" y="4457"/>
                  </a:lnTo>
                  <a:lnTo>
                    <a:pt x="8013" y="4847"/>
                  </a:lnTo>
                  <a:lnTo>
                    <a:pt x="7916" y="5237"/>
                  </a:lnTo>
                  <a:lnTo>
                    <a:pt x="7770" y="5626"/>
                  </a:lnTo>
                  <a:lnTo>
                    <a:pt x="7599" y="5967"/>
                  </a:lnTo>
                  <a:lnTo>
                    <a:pt x="7404" y="6308"/>
                  </a:lnTo>
                  <a:lnTo>
                    <a:pt x="7161" y="6625"/>
                  </a:lnTo>
                  <a:lnTo>
                    <a:pt x="6917" y="6893"/>
                  </a:lnTo>
                  <a:lnTo>
                    <a:pt x="6625" y="7161"/>
                  </a:lnTo>
                  <a:lnTo>
                    <a:pt x="6308" y="7404"/>
                  </a:lnTo>
                  <a:lnTo>
                    <a:pt x="5968" y="7599"/>
                  </a:lnTo>
                  <a:lnTo>
                    <a:pt x="5627" y="7770"/>
                  </a:lnTo>
                  <a:lnTo>
                    <a:pt x="5237" y="7916"/>
                  </a:lnTo>
                  <a:lnTo>
                    <a:pt x="4872" y="8013"/>
                  </a:lnTo>
                  <a:lnTo>
                    <a:pt x="4458" y="8062"/>
                  </a:lnTo>
                  <a:lnTo>
                    <a:pt x="4043" y="8086"/>
                  </a:lnTo>
                  <a:lnTo>
                    <a:pt x="4043" y="8086"/>
                  </a:lnTo>
                  <a:lnTo>
                    <a:pt x="3629" y="8062"/>
                  </a:lnTo>
                  <a:lnTo>
                    <a:pt x="3240" y="8013"/>
                  </a:lnTo>
                  <a:lnTo>
                    <a:pt x="2850" y="7916"/>
                  </a:lnTo>
                  <a:lnTo>
                    <a:pt x="2460" y="7770"/>
                  </a:lnTo>
                  <a:lnTo>
                    <a:pt x="2119" y="7599"/>
                  </a:lnTo>
                  <a:lnTo>
                    <a:pt x="1778" y="7404"/>
                  </a:lnTo>
                  <a:lnTo>
                    <a:pt x="1462" y="7161"/>
                  </a:lnTo>
                  <a:lnTo>
                    <a:pt x="1194" y="6893"/>
                  </a:lnTo>
                  <a:lnTo>
                    <a:pt x="926" y="6625"/>
                  </a:lnTo>
                  <a:lnTo>
                    <a:pt x="682" y="6308"/>
                  </a:lnTo>
                  <a:lnTo>
                    <a:pt x="488" y="5967"/>
                  </a:lnTo>
                  <a:lnTo>
                    <a:pt x="317" y="5626"/>
                  </a:lnTo>
                  <a:lnTo>
                    <a:pt x="171" y="5237"/>
                  </a:lnTo>
                  <a:lnTo>
                    <a:pt x="74" y="4847"/>
                  </a:lnTo>
                  <a:lnTo>
                    <a:pt x="25" y="4457"/>
                  </a:lnTo>
                  <a:lnTo>
                    <a:pt x="1" y="4043"/>
                  </a:lnTo>
                  <a:lnTo>
                    <a:pt x="1" y="4043"/>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1" name="Google Shape;1051;p50"/>
            <p:cNvSpPr/>
            <p:nvPr/>
          </p:nvSpPr>
          <p:spPr>
            <a:xfrm>
              <a:off x="859375" y="5162075"/>
              <a:ext cx="202175" cy="202175"/>
            </a:xfrm>
            <a:custGeom>
              <a:avLst/>
              <a:gdLst/>
              <a:ahLst/>
              <a:cxnLst/>
              <a:rect l="l" t="t" r="r" b="b"/>
              <a:pathLst>
                <a:path w="8087" h="8087" fill="none" extrusionOk="0">
                  <a:moveTo>
                    <a:pt x="1" y="4043"/>
                  </a:moveTo>
                  <a:lnTo>
                    <a:pt x="1" y="4043"/>
                  </a:lnTo>
                  <a:lnTo>
                    <a:pt x="1" y="3629"/>
                  </a:lnTo>
                  <a:lnTo>
                    <a:pt x="74" y="3215"/>
                  </a:lnTo>
                  <a:lnTo>
                    <a:pt x="171" y="2826"/>
                  </a:lnTo>
                  <a:lnTo>
                    <a:pt x="317" y="2460"/>
                  </a:lnTo>
                  <a:lnTo>
                    <a:pt x="488" y="2119"/>
                  </a:lnTo>
                  <a:lnTo>
                    <a:pt x="682" y="1778"/>
                  </a:lnTo>
                  <a:lnTo>
                    <a:pt x="926" y="1462"/>
                  </a:lnTo>
                  <a:lnTo>
                    <a:pt x="1170" y="1170"/>
                  </a:lnTo>
                  <a:lnTo>
                    <a:pt x="1462" y="926"/>
                  </a:lnTo>
                  <a:lnTo>
                    <a:pt x="1778" y="682"/>
                  </a:lnTo>
                  <a:lnTo>
                    <a:pt x="2119" y="488"/>
                  </a:lnTo>
                  <a:lnTo>
                    <a:pt x="2460" y="317"/>
                  </a:lnTo>
                  <a:lnTo>
                    <a:pt x="2826" y="171"/>
                  </a:lnTo>
                  <a:lnTo>
                    <a:pt x="3215" y="74"/>
                  </a:lnTo>
                  <a:lnTo>
                    <a:pt x="3629" y="25"/>
                  </a:lnTo>
                  <a:lnTo>
                    <a:pt x="4043" y="0"/>
                  </a:lnTo>
                  <a:lnTo>
                    <a:pt x="4043" y="0"/>
                  </a:lnTo>
                  <a:lnTo>
                    <a:pt x="4457" y="25"/>
                  </a:lnTo>
                  <a:lnTo>
                    <a:pt x="4847" y="74"/>
                  </a:lnTo>
                  <a:lnTo>
                    <a:pt x="5237" y="171"/>
                  </a:lnTo>
                  <a:lnTo>
                    <a:pt x="5602" y="317"/>
                  </a:lnTo>
                  <a:lnTo>
                    <a:pt x="5967" y="488"/>
                  </a:lnTo>
                  <a:lnTo>
                    <a:pt x="6308" y="682"/>
                  </a:lnTo>
                  <a:lnTo>
                    <a:pt x="6601" y="926"/>
                  </a:lnTo>
                  <a:lnTo>
                    <a:pt x="6893" y="1170"/>
                  </a:lnTo>
                  <a:lnTo>
                    <a:pt x="7161" y="1462"/>
                  </a:lnTo>
                  <a:lnTo>
                    <a:pt x="7380" y="1778"/>
                  </a:lnTo>
                  <a:lnTo>
                    <a:pt x="7599" y="2119"/>
                  </a:lnTo>
                  <a:lnTo>
                    <a:pt x="7770" y="2460"/>
                  </a:lnTo>
                  <a:lnTo>
                    <a:pt x="7892" y="2826"/>
                  </a:lnTo>
                  <a:lnTo>
                    <a:pt x="7989" y="3215"/>
                  </a:lnTo>
                  <a:lnTo>
                    <a:pt x="8062" y="3629"/>
                  </a:lnTo>
                  <a:lnTo>
                    <a:pt x="8086" y="4043"/>
                  </a:lnTo>
                  <a:lnTo>
                    <a:pt x="8086" y="4043"/>
                  </a:lnTo>
                  <a:lnTo>
                    <a:pt x="8062" y="4457"/>
                  </a:lnTo>
                  <a:lnTo>
                    <a:pt x="7989" y="4847"/>
                  </a:lnTo>
                  <a:lnTo>
                    <a:pt x="7892" y="5237"/>
                  </a:lnTo>
                  <a:lnTo>
                    <a:pt x="7770" y="5626"/>
                  </a:lnTo>
                  <a:lnTo>
                    <a:pt x="7599" y="5967"/>
                  </a:lnTo>
                  <a:lnTo>
                    <a:pt x="7380" y="6308"/>
                  </a:lnTo>
                  <a:lnTo>
                    <a:pt x="7161" y="6625"/>
                  </a:lnTo>
                  <a:lnTo>
                    <a:pt x="6893" y="6893"/>
                  </a:lnTo>
                  <a:lnTo>
                    <a:pt x="6601" y="7161"/>
                  </a:lnTo>
                  <a:lnTo>
                    <a:pt x="6308" y="7404"/>
                  </a:lnTo>
                  <a:lnTo>
                    <a:pt x="5967" y="7599"/>
                  </a:lnTo>
                  <a:lnTo>
                    <a:pt x="5602" y="7770"/>
                  </a:lnTo>
                  <a:lnTo>
                    <a:pt x="5237" y="7916"/>
                  </a:lnTo>
                  <a:lnTo>
                    <a:pt x="4847" y="8013"/>
                  </a:lnTo>
                  <a:lnTo>
                    <a:pt x="4457" y="8062"/>
                  </a:lnTo>
                  <a:lnTo>
                    <a:pt x="4043" y="8086"/>
                  </a:lnTo>
                  <a:lnTo>
                    <a:pt x="4043" y="8086"/>
                  </a:lnTo>
                  <a:lnTo>
                    <a:pt x="3629" y="8062"/>
                  </a:lnTo>
                  <a:lnTo>
                    <a:pt x="3215" y="8013"/>
                  </a:lnTo>
                  <a:lnTo>
                    <a:pt x="2826" y="7916"/>
                  </a:lnTo>
                  <a:lnTo>
                    <a:pt x="2460" y="7770"/>
                  </a:lnTo>
                  <a:lnTo>
                    <a:pt x="2119" y="7599"/>
                  </a:lnTo>
                  <a:lnTo>
                    <a:pt x="1778" y="7404"/>
                  </a:lnTo>
                  <a:lnTo>
                    <a:pt x="1462" y="7161"/>
                  </a:lnTo>
                  <a:lnTo>
                    <a:pt x="1170" y="6893"/>
                  </a:lnTo>
                  <a:lnTo>
                    <a:pt x="926" y="6625"/>
                  </a:lnTo>
                  <a:lnTo>
                    <a:pt x="682" y="6308"/>
                  </a:lnTo>
                  <a:lnTo>
                    <a:pt x="488" y="5967"/>
                  </a:lnTo>
                  <a:lnTo>
                    <a:pt x="317" y="5626"/>
                  </a:lnTo>
                  <a:lnTo>
                    <a:pt x="171" y="5237"/>
                  </a:lnTo>
                  <a:lnTo>
                    <a:pt x="74" y="4847"/>
                  </a:lnTo>
                  <a:lnTo>
                    <a:pt x="1" y="4457"/>
                  </a:lnTo>
                  <a:lnTo>
                    <a:pt x="1" y="4043"/>
                  </a:lnTo>
                  <a:lnTo>
                    <a:pt x="1" y="4043"/>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2" name="Google Shape;1052;p50"/>
            <p:cNvSpPr/>
            <p:nvPr/>
          </p:nvSpPr>
          <p:spPr>
            <a:xfrm>
              <a:off x="676100" y="5071350"/>
              <a:ext cx="86500" cy="7325"/>
            </a:xfrm>
            <a:custGeom>
              <a:avLst/>
              <a:gdLst/>
              <a:ahLst/>
              <a:cxnLst/>
              <a:rect l="l" t="t" r="r" b="b"/>
              <a:pathLst>
                <a:path w="3460" h="293" fill="none" extrusionOk="0">
                  <a:moveTo>
                    <a:pt x="1" y="1"/>
                  </a:moveTo>
                  <a:lnTo>
                    <a:pt x="3459" y="293"/>
                  </a:lnTo>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3" name="Google Shape;1053;p50"/>
            <p:cNvSpPr/>
            <p:nvPr/>
          </p:nvSpPr>
          <p:spPr>
            <a:xfrm>
              <a:off x="941575" y="5244275"/>
              <a:ext cx="37175" cy="37175"/>
            </a:xfrm>
            <a:custGeom>
              <a:avLst/>
              <a:gdLst/>
              <a:ahLst/>
              <a:cxnLst/>
              <a:rect l="l" t="t" r="r" b="b"/>
              <a:pathLst>
                <a:path w="1487" h="1487" fill="none" extrusionOk="0">
                  <a:moveTo>
                    <a:pt x="0" y="755"/>
                  </a:moveTo>
                  <a:lnTo>
                    <a:pt x="0" y="755"/>
                  </a:lnTo>
                  <a:lnTo>
                    <a:pt x="25" y="609"/>
                  </a:lnTo>
                  <a:lnTo>
                    <a:pt x="73" y="463"/>
                  </a:lnTo>
                  <a:lnTo>
                    <a:pt x="122" y="341"/>
                  </a:lnTo>
                  <a:lnTo>
                    <a:pt x="220" y="220"/>
                  </a:lnTo>
                  <a:lnTo>
                    <a:pt x="341" y="147"/>
                  </a:lnTo>
                  <a:lnTo>
                    <a:pt x="463" y="73"/>
                  </a:lnTo>
                  <a:lnTo>
                    <a:pt x="609" y="25"/>
                  </a:lnTo>
                  <a:lnTo>
                    <a:pt x="755" y="0"/>
                  </a:lnTo>
                  <a:lnTo>
                    <a:pt x="755" y="0"/>
                  </a:lnTo>
                  <a:lnTo>
                    <a:pt x="902" y="25"/>
                  </a:lnTo>
                  <a:lnTo>
                    <a:pt x="1048" y="73"/>
                  </a:lnTo>
                  <a:lnTo>
                    <a:pt x="1169" y="147"/>
                  </a:lnTo>
                  <a:lnTo>
                    <a:pt x="1267" y="220"/>
                  </a:lnTo>
                  <a:lnTo>
                    <a:pt x="1364" y="341"/>
                  </a:lnTo>
                  <a:lnTo>
                    <a:pt x="1437" y="463"/>
                  </a:lnTo>
                  <a:lnTo>
                    <a:pt x="1486" y="609"/>
                  </a:lnTo>
                  <a:lnTo>
                    <a:pt x="1486" y="755"/>
                  </a:lnTo>
                  <a:lnTo>
                    <a:pt x="1486" y="755"/>
                  </a:lnTo>
                  <a:lnTo>
                    <a:pt x="1486" y="902"/>
                  </a:lnTo>
                  <a:lnTo>
                    <a:pt x="1437" y="1048"/>
                  </a:lnTo>
                  <a:lnTo>
                    <a:pt x="1364" y="1169"/>
                  </a:lnTo>
                  <a:lnTo>
                    <a:pt x="1267" y="1267"/>
                  </a:lnTo>
                  <a:lnTo>
                    <a:pt x="1169" y="1364"/>
                  </a:lnTo>
                  <a:lnTo>
                    <a:pt x="1048" y="1437"/>
                  </a:lnTo>
                  <a:lnTo>
                    <a:pt x="902" y="1486"/>
                  </a:lnTo>
                  <a:lnTo>
                    <a:pt x="755" y="1486"/>
                  </a:lnTo>
                  <a:lnTo>
                    <a:pt x="755" y="1486"/>
                  </a:lnTo>
                  <a:lnTo>
                    <a:pt x="609" y="1486"/>
                  </a:lnTo>
                  <a:lnTo>
                    <a:pt x="463" y="1437"/>
                  </a:lnTo>
                  <a:lnTo>
                    <a:pt x="341" y="1364"/>
                  </a:lnTo>
                  <a:lnTo>
                    <a:pt x="220" y="1267"/>
                  </a:lnTo>
                  <a:lnTo>
                    <a:pt x="122" y="1169"/>
                  </a:lnTo>
                  <a:lnTo>
                    <a:pt x="73" y="1048"/>
                  </a:lnTo>
                  <a:lnTo>
                    <a:pt x="25" y="902"/>
                  </a:lnTo>
                  <a:lnTo>
                    <a:pt x="0" y="755"/>
                  </a:lnTo>
                  <a:lnTo>
                    <a:pt x="0" y="755"/>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4" name="Google Shape;1054;p50"/>
            <p:cNvSpPr/>
            <p:nvPr/>
          </p:nvSpPr>
          <p:spPr>
            <a:xfrm>
              <a:off x="614600" y="5244275"/>
              <a:ext cx="37175" cy="37175"/>
            </a:xfrm>
            <a:custGeom>
              <a:avLst/>
              <a:gdLst/>
              <a:ahLst/>
              <a:cxnLst/>
              <a:rect l="l" t="t" r="r" b="b"/>
              <a:pathLst>
                <a:path w="1487" h="1487" fill="none" extrusionOk="0">
                  <a:moveTo>
                    <a:pt x="1" y="755"/>
                  </a:moveTo>
                  <a:lnTo>
                    <a:pt x="1" y="755"/>
                  </a:lnTo>
                  <a:lnTo>
                    <a:pt x="1" y="609"/>
                  </a:lnTo>
                  <a:lnTo>
                    <a:pt x="50" y="463"/>
                  </a:lnTo>
                  <a:lnTo>
                    <a:pt x="123" y="341"/>
                  </a:lnTo>
                  <a:lnTo>
                    <a:pt x="220" y="220"/>
                  </a:lnTo>
                  <a:lnTo>
                    <a:pt x="317" y="147"/>
                  </a:lnTo>
                  <a:lnTo>
                    <a:pt x="439" y="73"/>
                  </a:lnTo>
                  <a:lnTo>
                    <a:pt x="585" y="25"/>
                  </a:lnTo>
                  <a:lnTo>
                    <a:pt x="731" y="0"/>
                  </a:lnTo>
                  <a:lnTo>
                    <a:pt x="731" y="0"/>
                  </a:lnTo>
                  <a:lnTo>
                    <a:pt x="878" y="25"/>
                  </a:lnTo>
                  <a:lnTo>
                    <a:pt x="1024" y="73"/>
                  </a:lnTo>
                  <a:lnTo>
                    <a:pt x="1146" y="147"/>
                  </a:lnTo>
                  <a:lnTo>
                    <a:pt x="1267" y="220"/>
                  </a:lnTo>
                  <a:lnTo>
                    <a:pt x="1340" y="341"/>
                  </a:lnTo>
                  <a:lnTo>
                    <a:pt x="1413" y="463"/>
                  </a:lnTo>
                  <a:lnTo>
                    <a:pt x="1462" y="609"/>
                  </a:lnTo>
                  <a:lnTo>
                    <a:pt x="1486" y="755"/>
                  </a:lnTo>
                  <a:lnTo>
                    <a:pt x="1486" y="755"/>
                  </a:lnTo>
                  <a:lnTo>
                    <a:pt x="1462" y="902"/>
                  </a:lnTo>
                  <a:lnTo>
                    <a:pt x="1413" y="1048"/>
                  </a:lnTo>
                  <a:lnTo>
                    <a:pt x="1340" y="1169"/>
                  </a:lnTo>
                  <a:lnTo>
                    <a:pt x="1267" y="1267"/>
                  </a:lnTo>
                  <a:lnTo>
                    <a:pt x="1146" y="1364"/>
                  </a:lnTo>
                  <a:lnTo>
                    <a:pt x="1024" y="1437"/>
                  </a:lnTo>
                  <a:lnTo>
                    <a:pt x="878" y="1486"/>
                  </a:lnTo>
                  <a:lnTo>
                    <a:pt x="731" y="1486"/>
                  </a:lnTo>
                  <a:lnTo>
                    <a:pt x="731" y="1486"/>
                  </a:lnTo>
                  <a:lnTo>
                    <a:pt x="585" y="1486"/>
                  </a:lnTo>
                  <a:lnTo>
                    <a:pt x="439" y="1437"/>
                  </a:lnTo>
                  <a:lnTo>
                    <a:pt x="317" y="1364"/>
                  </a:lnTo>
                  <a:lnTo>
                    <a:pt x="220" y="1267"/>
                  </a:lnTo>
                  <a:lnTo>
                    <a:pt x="123" y="1169"/>
                  </a:lnTo>
                  <a:lnTo>
                    <a:pt x="50" y="1048"/>
                  </a:lnTo>
                  <a:lnTo>
                    <a:pt x="1" y="902"/>
                  </a:lnTo>
                  <a:lnTo>
                    <a:pt x="1" y="755"/>
                  </a:lnTo>
                  <a:lnTo>
                    <a:pt x="1" y="755"/>
                  </a:lnTo>
                  <a:close/>
                </a:path>
              </a:pathLst>
            </a:custGeom>
            <a:noFill/>
            <a:ln w="9525" cap="rnd" cmpd="sng">
              <a:solidFill>
                <a:srgbClr val="0178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51" name="Google Shape;15;p4">
            <a:extLst>
              <a:ext uri="{FF2B5EF4-FFF2-40B4-BE49-F238E27FC236}">
                <a16:creationId xmlns:a16="http://schemas.microsoft.com/office/drawing/2014/main" id="{49A628A7-3FF2-7240-93EA-E9DE2659F82B}"/>
              </a:ext>
            </a:extLst>
          </p:cNvPr>
          <p:cNvSpPr/>
          <p:nvPr/>
        </p:nvSpPr>
        <p:spPr>
          <a:xfrm flipH="1">
            <a:off x="6397669" y="318399"/>
            <a:ext cx="2415276" cy="1315374"/>
          </a:xfrm>
          <a:custGeom>
            <a:avLst/>
            <a:gdLst/>
            <a:ahLst/>
            <a:cxnLst/>
            <a:rect l="l" t="t" r="r" b="b"/>
            <a:pathLst>
              <a:path w="266097" h="144918" extrusionOk="0">
                <a:moveTo>
                  <a:pt x="0" y="153"/>
                </a:moveTo>
                <a:lnTo>
                  <a:pt x="249225" y="0"/>
                </a:lnTo>
                <a:lnTo>
                  <a:pt x="249225" y="34949"/>
                </a:lnTo>
                <a:lnTo>
                  <a:pt x="266097" y="50315"/>
                </a:lnTo>
                <a:lnTo>
                  <a:pt x="248923" y="47415"/>
                </a:lnTo>
                <a:lnTo>
                  <a:pt x="248924" y="144918"/>
                </a:lnTo>
                <a:lnTo>
                  <a:pt x="63" y="144918"/>
                </a:lnTo>
                <a:close/>
              </a:path>
            </a:pathLst>
          </a:custGeom>
          <a:solidFill>
            <a:srgbClr val="0178B3"/>
          </a:solidFill>
          <a:ln>
            <a:noFill/>
          </a:ln>
          <a:effectLst>
            <a:outerShdw blurRad="57150" dist="19050" dir="5400000" algn="bl" rotWithShape="0">
              <a:schemeClr val="dk1">
                <a:alpha val="30000"/>
              </a:schemeClr>
            </a:outerShdw>
          </a:effectLst>
        </p:spPr>
        <p:txBody>
          <a:bodyPr/>
          <a:lstStyle/>
          <a:p>
            <a:pPr marL="274320"/>
            <a:endParaRPr lang="en-US" dirty="0">
              <a:solidFill>
                <a:schemeClr val="bg1"/>
              </a:solidFill>
            </a:endParaRPr>
          </a:p>
          <a:p>
            <a:pPr marL="274320"/>
            <a:r>
              <a:rPr lang="en-US" dirty="0">
                <a:solidFill>
                  <a:schemeClr val="bg1"/>
                </a:solidFill>
              </a:rPr>
              <a:t>Fun message bubble, adjustable icons, and WASWUG logo for use</a:t>
            </a:r>
          </a:p>
        </p:txBody>
      </p:sp>
      <p:pic>
        <p:nvPicPr>
          <p:cNvPr id="452" name="Picture 451">
            <a:extLst>
              <a:ext uri="{FF2B5EF4-FFF2-40B4-BE49-F238E27FC236}">
                <a16:creationId xmlns:a16="http://schemas.microsoft.com/office/drawing/2014/main" id="{28FDB8D1-0982-974D-BCCB-E4DBDAD9CD94}"/>
              </a:ext>
            </a:extLst>
          </p:cNvPr>
          <p:cNvPicPr>
            <a:picLocks noChangeAspect="1"/>
          </p:cNvPicPr>
          <p:nvPr/>
        </p:nvPicPr>
        <p:blipFill>
          <a:blip r:embed="rId3"/>
          <a:stretch>
            <a:fillRect/>
          </a:stretch>
        </p:blipFill>
        <p:spPr>
          <a:xfrm>
            <a:off x="6654061" y="2641295"/>
            <a:ext cx="1963888" cy="125511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499026" y="2339788"/>
            <a:ext cx="6145947" cy="1036031"/>
          </a:xfrm>
          <a:prstGeom prst="rect">
            <a:avLst/>
          </a:prstGeom>
        </p:spPr>
      </p:pic>
      <p:sp>
        <p:nvSpPr>
          <p:cNvPr id="5" name="Title 4">
            <a:extLst>
              <a:ext uri="{FF2B5EF4-FFF2-40B4-BE49-F238E27FC236}">
                <a16:creationId xmlns:a16="http://schemas.microsoft.com/office/drawing/2014/main" id="{AC1359DC-B722-C544-8BF7-903B42499FCA}"/>
              </a:ext>
            </a:extLst>
          </p:cNvPr>
          <p:cNvSpPr>
            <a:spLocks noGrp="1"/>
          </p:cNvSpPr>
          <p:nvPr>
            <p:ph type="title"/>
          </p:nvPr>
        </p:nvSpPr>
        <p:spPr/>
        <p:txBody>
          <a:bodyPr/>
          <a:lstStyle/>
          <a:p>
            <a:r>
              <a:rPr lang="en-US" dirty="0"/>
              <a:t>Tips for Presenting</a:t>
            </a:r>
            <a:r>
              <a:rPr lang="en-US" sz="2400" dirty="0"/>
              <a:t>– remove this slide</a:t>
            </a:r>
            <a:endParaRPr lang="en-US" dirty="0"/>
          </a:p>
        </p:txBody>
      </p:sp>
    </p:spTree>
    <p:extLst>
      <p:ext uri="{BB962C8B-B14F-4D97-AF65-F5344CB8AC3E}">
        <p14:creationId xmlns:p14="http://schemas.microsoft.com/office/powerpoint/2010/main" val="1815256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3" name="Google Shape;93;p17">
            <a:extLst>
              <a:ext uri="{FF2B5EF4-FFF2-40B4-BE49-F238E27FC236}">
                <a16:creationId xmlns:a16="http://schemas.microsoft.com/office/drawing/2014/main" id="{00EEB359-E940-414B-929B-98EA2F9DB3C7}"/>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7200" dirty="0">
                <a:solidFill>
                  <a:srgbClr val="FFFFFF"/>
                </a:solidFill>
              </a:rPr>
              <a:t>Title Slide</a:t>
            </a:r>
            <a:endParaRPr sz="7200" dirty="0">
              <a:solidFill>
                <a:srgbClr val="FFFFFF"/>
              </a:solidFill>
            </a:endParaRPr>
          </a:p>
        </p:txBody>
      </p:sp>
    </p:spTree>
    <p:extLst>
      <p:ext uri="{BB962C8B-B14F-4D97-AF65-F5344CB8AC3E}">
        <p14:creationId xmlns:p14="http://schemas.microsoft.com/office/powerpoint/2010/main" val="4086728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ctrTitle"/>
          </p:nvPr>
        </p:nvSpPr>
        <p:spPr>
          <a:xfrm>
            <a:off x="2250140" y="1357313"/>
            <a:ext cx="6893859" cy="11604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400" dirty="0">
                <a:solidFill>
                  <a:srgbClr val="FFFFFF"/>
                </a:solidFill>
              </a:rPr>
              <a:t>Hello!</a:t>
            </a:r>
            <a:endParaRPr sz="9400" dirty="0">
              <a:solidFill>
                <a:srgbClr val="FFFFFF"/>
              </a:solidFill>
            </a:endParaRPr>
          </a:p>
        </p:txBody>
      </p:sp>
      <p:sp>
        <p:nvSpPr>
          <p:cNvPr id="94" name="Google Shape;94;p17"/>
          <p:cNvSpPr txBox="1">
            <a:spLocks noGrp="1"/>
          </p:cNvSpPr>
          <p:nvPr>
            <p:ph type="subTitle" idx="4294967295"/>
          </p:nvPr>
        </p:nvSpPr>
        <p:spPr>
          <a:xfrm>
            <a:off x="2250141" y="2616685"/>
            <a:ext cx="6893859" cy="2244725"/>
          </a:xfrm>
          <a:prstGeom prst="rect">
            <a:avLst/>
          </a:prstGeom>
        </p:spPr>
        <p:txBody>
          <a:bodyPr spcFirstLastPara="1" wrap="square" lIns="91425" tIns="91425" rIns="91425" bIns="91425" anchor="t" anchorCtr="0">
            <a:noAutofit/>
          </a:bodyPr>
          <a:lstStyle/>
          <a:p>
            <a:pPr marL="0" indent="0">
              <a:spcBef>
                <a:spcPts val="600"/>
              </a:spcBef>
              <a:buNone/>
            </a:pPr>
            <a:r>
              <a:rPr lang="en" sz="3200" dirty="0">
                <a:solidFill>
                  <a:srgbClr val="000000"/>
                </a:solidFill>
              </a:rPr>
              <a:t>I am </a:t>
            </a:r>
            <a:r>
              <a:rPr lang="en-US" sz="3200" dirty="0">
                <a:solidFill>
                  <a:srgbClr val="000000"/>
                </a:solidFill>
              </a:rPr>
              <a:t>[First Name] [Last Name]</a:t>
            </a:r>
          </a:p>
          <a:p>
            <a:pPr marL="0" lvl="0" indent="0" algn="l" rtl="0">
              <a:spcBef>
                <a:spcPts val="600"/>
              </a:spcBef>
              <a:spcAft>
                <a:spcPts val="0"/>
              </a:spcAft>
              <a:buClr>
                <a:schemeClr val="dk1"/>
              </a:buClr>
              <a:buSzPts val="1100"/>
              <a:buFont typeface="Arial"/>
              <a:buNone/>
            </a:pPr>
            <a:r>
              <a:rPr lang="en" sz="2200" dirty="0" smtClean="0">
                <a:solidFill>
                  <a:srgbClr val="000000"/>
                </a:solidFill>
              </a:rPr>
              <a:t>You </a:t>
            </a:r>
            <a:r>
              <a:rPr lang="en" sz="2200" dirty="0">
                <a:solidFill>
                  <a:srgbClr val="000000"/>
                </a:solidFill>
              </a:rPr>
              <a:t>can find me at @username</a:t>
            </a:r>
            <a:endParaRPr sz="2200" b="1" dirty="0">
              <a:solidFill>
                <a:srgbClr val="000000"/>
              </a:solidFill>
            </a:endParaRPr>
          </a:p>
        </p:txBody>
      </p:sp>
      <p:pic>
        <p:nvPicPr>
          <p:cNvPr id="95" name="Google Shape;95;p17" descr="photo-1434030216411-0b793f4b4173.jpg"/>
          <p:cNvPicPr preferRelativeResize="0"/>
          <p:nvPr/>
        </p:nvPicPr>
        <p:blipFill>
          <a:blip r:embed="rId3">
            <a:alphaModFix/>
          </a:blip>
          <a:stretch>
            <a:fillRect/>
          </a:stretch>
        </p:blipFill>
        <p:spPr>
          <a:xfrm>
            <a:off x="700001" y="1874860"/>
            <a:ext cx="1393800" cy="1393800"/>
          </a:xfrm>
          <a:prstGeom prst="ellipse">
            <a:avLst/>
          </a:prstGeom>
          <a:noFill/>
          <a:ln>
            <a:noFill/>
          </a:ln>
        </p:spPr>
      </p:pic>
    </p:spTree>
    <p:extLst>
      <p:ext uri="{BB962C8B-B14F-4D97-AF65-F5344CB8AC3E}">
        <p14:creationId xmlns:p14="http://schemas.microsoft.com/office/powerpoint/2010/main" val="1577737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10" name="Google Shape;510;p47"/>
          <p:cNvPicPr preferRelativeResize="0"/>
          <p:nvPr/>
        </p:nvPicPr>
        <p:blipFill>
          <a:blip r:embed="rId3"/>
          <a:srcRect t="2415" b="2415"/>
          <a:stretch/>
        </p:blipFill>
        <p:spPr>
          <a:xfrm>
            <a:off x="854664" y="1544628"/>
            <a:ext cx="1489200" cy="1489200"/>
          </a:xfrm>
          <a:prstGeom prst="ellipse">
            <a:avLst/>
          </a:prstGeom>
          <a:noFill/>
          <a:ln>
            <a:noFill/>
          </a:ln>
        </p:spPr>
      </p:pic>
      <p:sp>
        <p:nvSpPr>
          <p:cNvPr id="511" name="Google Shape;511;p47"/>
          <p:cNvSpPr txBox="1"/>
          <p:nvPr/>
        </p:nvSpPr>
        <p:spPr>
          <a:xfrm>
            <a:off x="860325" y="3167980"/>
            <a:ext cx="1489200" cy="734100"/>
          </a:xfrm>
          <a:prstGeom prst="rect">
            <a:avLst/>
          </a:prstGeom>
          <a:noFill/>
          <a:ln>
            <a:noFill/>
          </a:ln>
        </p:spPr>
        <p:txBody>
          <a:bodyPr spcFirstLastPara="1" wrap="square" lIns="0" tIns="0" rIns="0" bIns="0" anchor="t" anchorCtr="0">
            <a:noAutofit/>
          </a:bodyPr>
          <a:lstStyle/>
          <a:p>
            <a:pPr lvl="0" algn="ctr"/>
            <a:r>
              <a:rPr lang="en-US" sz="1200" b="1" dirty="0">
                <a:solidFill>
                  <a:schemeClr val="dk1"/>
                </a:solidFill>
                <a:latin typeface="Arial" panose="020B0604020202020204" pitchFamily="34" charset="0"/>
                <a:ea typeface="Titillium Web"/>
                <a:cs typeface="Arial" panose="020B0604020202020204" pitchFamily="34" charset="0"/>
                <a:sym typeface="Titillium Web"/>
              </a:rPr>
              <a:t>[First / Last Name]</a:t>
            </a:r>
            <a:r>
              <a:rPr lang="en-US" sz="1200" dirty="0">
                <a:latin typeface="Arial" panose="020B0604020202020204" pitchFamily="34" charset="0"/>
                <a:ea typeface="Titillium Web"/>
                <a:cs typeface="Arial" panose="020B0604020202020204" pitchFamily="34" charset="0"/>
                <a:sym typeface="Titillium Web"/>
              </a:rPr>
              <a:t/>
            </a:r>
            <a:br>
              <a:rPr lang="en-US" sz="1200" dirty="0">
                <a:latin typeface="Arial" panose="020B0604020202020204" pitchFamily="34" charset="0"/>
                <a:ea typeface="Titillium Web"/>
                <a:cs typeface="Arial" panose="020B0604020202020204" pitchFamily="34" charset="0"/>
                <a:sym typeface="Titillium Web"/>
              </a:rPr>
            </a:br>
            <a:r>
              <a:rPr lang="en-US" sz="800" dirty="0">
                <a:latin typeface="Arial" panose="020B0604020202020204" pitchFamily="34" charset="0"/>
                <a:ea typeface="Titillium Web"/>
                <a:cs typeface="Arial" panose="020B0604020202020204" pitchFamily="34" charset="0"/>
                <a:sym typeface="Titillium Web"/>
              </a:rPr>
              <a:t>[</a:t>
            </a:r>
            <a:r>
              <a:rPr lang="en-US" sz="800" dirty="0">
                <a:solidFill>
                  <a:schemeClr val="dk2"/>
                </a:solidFill>
                <a:latin typeface="Arial" panose="020B0604020202020204" pitchFamily="34" charset="0"/>
                <a:ea typeface="Titillium Web"/>
                <a:cs typeface="Arial" panose="020B0604020202020204" pitchFamily="34" charset="0"/>
                <a:sym typeface="Titillium Web"/>
              </a:rPr>
              <a:t>JOB TITLE]</a:t>
            </a:r>
          </a:p>
          <a:p>
            <a:pPr marL="0" lvl="0" indent="0" algn="ctr" rtl="0">
              <a:spcBef>
                <a:spcPts val="400"/>
              </a:spcBef>
              <a:spcAft>
                <a:spcPts val="0"/>
              </a:spcAft>
              <a:buNone/>
            </a:pPr>
            <a:r>
              <a:rPr lang="en-US" sz="900" dirty="0" smtClean="0">
                <a:solidFill>
                  <a:schemeClr val="dk2"/>
                </a:solidFill>
                <a:latin typeface="Arial" panose="020B0604020202020204" pitchFamily="34" charset="0"/>
                <a:ea typeface="Titillium Web"/>
                <a:cs typeface="Arial" panose="020B0604020202020204" pitchFamily="34" charset="0"/>
                <a:sym typeface="Titillium Web"/>
              </a:rPr>
              <a:t>[Organization]</a:t>
            </a:r>
            <a:endParaRPr dirty="0">
              <a:latin typeface="Arial" panose="020B0604020202020204" pitchFamily="34" charset="0"/>
              <a:ea typeface="Titillium Web"/>
              <a:cs typeface="Arial" panose="020B0604020202020204" pitchFamily="34" charset="0"/>
              <a:sym typeface="Titillium Web"/>
            </a:endParaRPr>
          </a:p>
          <a:p>
            <a:pPr marL="0" lvl="0" indent="0" algn="ctr" rtl="0">
              <a:spcBef>
                <a:spcPts val="400"/>
              </a:spcBef>
              <a:spcAft>
                <a:spcPts val="400"/>
              </a:spcAft>
              <a:buNone/>
            </a:pPr>
            <a:endParaRPr dirty="0">
              <a:latin typeface="Arial" panose="020B0604020202020204" pitchFamily="34" charset="0"/>
              <a:ea typeface="Titillium Web"/>
              <a:cs typeface="Arial" panose="020B0604020202020204" pitchFamily="34" charset="0"/>
              <a:sym typeface="Titillium Web"/>
            </a:endParaRPr>
          </a:p>
        </p:txBody>
      </p:sp>
      <p:pic>
        <p:nvPicPr>
          <p:cNvPr id="512" name="Google Shape;512;p47"/>
          <p:cNvPicPr preferRelativeResize="0"/>
          <p:nvPr/>
        </p:nvPicPr>
        <p:blipFill>
          <a:blip r:embed="rId4"/>
          <a:srcRect t="5944" b="5944"/>
          <a:stretch/>
        </p:blipFill>
        <p:spPr>
          <a:xfrm>
            <a:off x="2835025" y="1548955"/>
            <a:ext cx="1489200" cy="1489200"/>
          </a:xfrm>
          <a:prstGeom prst="ellipse">
            <a:avLst/>
          </a:prstGeom>
          <a:noFill/>
          <a:ln>
            <a:noFill/>
          </a:ln>
        </p:spPr>
      </p:pic>
      <p:sp>
        <p:nvSpPr>
          <p:cNvPr id="513" name="Google Shape;513;p47"/>
          <p:cNvSpPr txBox="1"/>
          <p:nvPr/>
        </p:nvSpPr>
        <p:spPr>
          <a:xfrm>
            <a:off x="2840050" y="3167980"/>
            <a:ext cx="1489200" cy="734100"/>
          </a:xfrm>
          <a:prstGeom prst="rect">
            <a:avLst/>
          </a:prstGeom>
          <a:noFill/>
          <a:ln>
            <a:noFill/>
          </a:ln>
        </p:spPr>
        <p:txBody>
          <a:bodyPr spcFirstLastPara="1" wrap="square" lIns="0" tIns="0" rIns="0" bIns="0" anchor="t" anchorCtr="0">
            <a:noAutofit/>
          </a:bodyPr>
          <a:lstStyle/>
          <a:p>
            <a:pPr lvl="0" algn="ctr"/>
            <a:r>
              <a:rPr lang="en-US" sz="1200" b="1" dirty="0">
                <a:solidFill>
                  <a:schemeClr val="dk1"/>
                </a:solidFill>
                <a:latin typeface="Arial" panose="020B0604020202020204" pitchFamily="34" charset="0"/>
                <a:ea typeface="Titillium Web"/>
                <a:cs typeface="Arial" panose="020B0604020202020204" pitchFamily="34" charset="0"/>
                <a:sym typeface="Titillium Web"/>
              </a:rPr>
              <a:t>[First / Last Name]</a:t>
            </a:r>
            <a:r>
              <a:rPr lang="en-US" sz="1200" dirty="0">
                <a:latin typeface="Arial" panose="020B0604020202020204" pitchFamily="34" charset="0"/>
                <a:ea typeface="Titillium Web"/>
                <a:cs typeface="Arial" panose="020B0604020202020204" pitchFamily="34" charset="0"/>
                <a:sym typeface="Titillium Web"/>
              </a:rPr>
              <a:t/>
            </a:r>
            <a:br>
              <a:rPr lang="en-US" sz="1200" dirty="0">
                <a:latin typeface="Arial" panose="020B0604020202020204" pitchFamily="34" charset="0"/>
                <a:ea typeface="Titillium Web"/>
                <a:cs typeface="Arial" panose="020B0604020202020204" pitchFamily="34" charset="0"/>
                <a:sym typeface="Titillium Web"/>
              </a:rPr>
            </a:br>
            <a:r>
              <a:rPr lang="en-US" sz="800" dirty="0">
                <a:latin typeface="Arial" panose="020B0604020202020204" pitchFamily="34" charset="0"/>
                <a:ea typeface="Titillium Web"/>
                <a:cs typeface="Arial" panose="020B0604020202020204" pitchFamily="34" charset="0"/>
                <a:sym typeface="Titillium Web"/>
              </a:rPr>
              <a:t>[</a:t>
            </a:r>
            <a:r>
              <a:rPr lang="en-US" sz="800" dirty="0">
                <a:solidFill>
                  <a:schemeClr val="dk2"/>
                </a:solidFill>
                <a:latin typeface="Arial" panose="020B0604020202020204" pitchFamily="34" charset="0"/>
                <a:ea typeface="Titillium Web"/>
                <a:cs typeface="Arial" panose="020B0604020202020204" pitchFamily="34" charset="0"/>
                <a:sym typeface="Titillium Web"/>
              </a:rPr>
              <a:t>JOB TITLE]</a:t>
            </a:r>
          </a:p>
          <a:p>
            <a:pPr lvl="0" algn="ctr">
              <a:spcBef>
                <a:spcPts val="400"/>
              </a:spcBef>
            </a:pPr>
            <a:r>
              <a:rPr lang="en-US" sz="900" dirty="0">
                <a:solidFill>
                  <a:schemeClr val="dk2"/>
                </a:solidFill>
                <a:latin typeface="Arial" panose="020B0604020202020204" pitchFamily="34" charset="0"/>
                <a:ea typeface="Titillium Web"/>
                <a:cs typeface="Arial" panose="020B0604020202020204" pitchFamily="34" charset="0"/>
                <a:sym typeface="Titillium Web"/>
              </a:rPr>
              <a:t>[Organization]</a:t>
            </a:r>
            <a:endParaRPr lang="en-US" sz="1200" dirty="0">
              <a:latin typeface="Arial" panose="020B0604020202020204" pitchFamily="34" charset="0"/>
              <a:ea typeface="Titillium Web"/>
              <a:cs typeface="Arial" panose="020B0604020202020204" pitchFamily="34" charset="0"/>
              <a:sym typeface="Titillium Web"/>
            </a:endParaRPr>
          </a:p>
          <a:p>
            <a:pPr marL="0" lvl="0" indent="0" algn="ctr" rtl="0">
              <a:spcBef>
                <a:spcPts val="400"/>
              </a:spcBef>
              <a:spcAft>
                <a:spcPts val="400"/>
              </a:spcAft>
              <a:buNone/>
            </a:pPr>
            <a:endParaRPr dirty="0">
              <a:latin typeface="Arial" panose="020B0604020202020204" pitchFamily="34" charset="0"/>
              <a:ea typeface="Titillium Web"/>
              <a:cs typeface="Arial" panose="020B0604020202020204" pitchFamily="34" charset="0"/>
              <a:sym typeface="Titillium Web"/>
            </a:endParaRPr>
          </a:p>
        </p:txBody>
      </p:sp>
      <p:pic>
        <p:nvPicPr>
          <p:cNvPr id="514" name="Google Shape;514;p47"/>
          <p:cNvPicPr preferRelativeResize="0"/>
          <p:nvPr/>
        </p:nvPicPr>
        <p:blipFill>
          <a:blip r:embed="rId5"/>
          <a:srcRect t="578" b="578"/>
          <a:stretch/>
        </p:blipFill>
        <p:spPr>
          <a:xfrm flipH="1">
            <a:off x="4814750" y="1548955"/>
            <a:ext cx="1489200" cy="1489200"/>
          </a:xfrm>
          <a:prstGeom prst="ellipse">
            <a:avLst/>
          </a:prstGeom>
          <a:noFill/>
          <a:ln>
            <a:noFill/>
          </a:ln>
        </p:spPr>
      </p:pic>
      <p:sp>
        <p:nvSpPr>
          <p:cNvPr id="515" name="Google Shape;515;p47"/>
          <p:cNvSpPr txBox="1"/>
          <p:nvPr/>
        </p:nvSpPr>
        <p:spPr>
          <a:xfrm>
            <a:off x="4819775" y="3167980"/>
            <a:ext cx="1489200" cy="734100"/>
          </a:xfrm>
          <a:prstGeom prst="rect">
            <a:avLst/>
          </a:prstGeom>
          <a:noFill/>
          <a:ln>
            <a:noFill/>
          </a:ln>
        </p:spPr>
        <p:txBody>
          <a:bodyPr spcFirstLastPara="1" wrap="square" lIns="0" tIns="0" rIns="0" bIns="0" anchor="t" anchorCtr="0">
            <a:noAutofit/>
          </a:bodyPr>
          <a:lstStyle/>
          <a:p>
            <a:pPr lvl="0" algn="ctr"/>
            <a:r>
              <a:rPr lang="en-US" sz="1200" b="1" dirty="0">
                <a:solidFill>
                  <a:schemeClr val="dk1"/>
                </a:solidFill>
                <a:latin typeface="Arial" panose="020B0604020202020204" pitchFamily="34" charset="0"/>
                <a:ea typeface="Titillium Web"/>
                <a:cs typeface="Arial" panose="020B0604020202020204" pitchFamily="34" charset="0"/>
                <a:sym typeface="Titillium Web"/>
              </a:rPr>
              <a:t>[First / Last Name]</a:t>
            </a:r>
            <a:r>
              <a:rPr lang="en-US" sz="1200" dirty="0">
                <a:latin typeface="Arial" panose="020B0604020202020204" pitchFamily="34" charset="0"/>
                <a:ea typeface="Titillium Web"/>
                <a:cs typeface="Arial" panose="020B0604020202020204" pitchFamily="34" charset="0"/>
                <a:sym typeface="Titillium Web"/>
              </a:rPr>
              <a:t/>
            </a:r>
            <a:br>
              <a:rPr lang="en-US" sz="1200" dirty="0">
                <a:latin typeface="Arial" panose="020B0604020202020204" pitchFamily="34" charset="0"/>
                <a:ea typeface="Titillium Web"/>
                <a:cs typeface="Arial" panose="020B0604020202020204" pitchFamily="34" charset="0"/>
                <a:sym typeface="Titillium Web"/>
              </a:rPr>
            </a:br>
            <a:r>
              <a:rPr lang="en-US" sz="800" dirty="0">
                <a:latin typeface="Arial" panose="020B0604020202020204" pitchFamily="34" charset="0"/>
                <a:ea typeface="Titillium Web"/>
                <a:cs typeface="Arial" panose="020B0604020202020204" pitchFamily="34" charset="0"/>
                <a:sym typeface="Titillium Web"/>
              </a:rPr>
              <a:t>[</a:t>
            </a:r>
            <a:r>
              <a:rPr lang="en-US" sz="800" dirty="0">
                <a:solidFill>
                  <a:schemeClr val="dk2"/>
                </a:solidFill>
                <a:latin typeface="Arial" panose="020B0604020202020204" pitchFamily="34" charset="0"/>
                <a:ea typeface="Titillium Web"/>
                <a:cs typeface="Arial" panose="020B0604020202020204" pitchFamily="34" charset="0"/>
                <a:sym typeface="Titillium Web"/>
              </a:rPr>
              <a:t>JOB TITLE]</a:t>
            </a:r>
          </a:p>
          <a:p>
            <a:pPr lvl="0" algn="ctr">
              <a:spcBef>
                <a:spcPts val="400"/>
              </a:spcBef>
            </a:pPr>
            <a:r>
              <a:rPr lang="en-US" sz="900" dirty="0">
                <a:solidFill>
                  <a:schemeClr val="dk2"/>
                </a:solidFill>
                <a:latin typeface="Arial" panose="020B0604020202020204" pitchFamily="34" charset="0"/>
                <a:ea typeface="Titillium Web"/>
                <a:cs typeface="Arial" panose="020B0604020202020204" pitchFamily="34" charset="0"/>
                <a:sym typeface="Titillium Web"/>
              </a:rPr>
              <a:t>[Organization]</a:t>
            </a:r>
            <a:endParaRPr lang="en-US" sz="1200" dirty="0">
              <a:latin typeface="Arial" panose="020B0604020202020204" pitchFamily="34" charset="0"/>
              <a:ea typeface="Titillium Web"/>
              <a:cs typeface="Arial" panose="020B0604020202020204" pitchFamily="34" charset="0"/>
              <a:sym typeface="Titillium Web"/>
            </a:endParaRPr>
          </a:p>
          <a:p>
            <a:pPr marL="0" lvl="0" indent="0" algn="ctr" rtl="0">
              <a:spcBef>
                <a:spcPts val="400"/>
              </a:spcBef>
              <a:spcAft>
                <a:spcPts val="400"/>
              </a:spcAft>
              <a:buNone/>
            </a:pPr>
            <a:endParaRPr dirty="0">
              <a:latin typeface="Arial" panose="020B0604020202020204" pitchFamily="34" charset="0"/>
              <a:ea typeface="Titillium Web"/>
              <a:cs typeface="Arial" panose="020B0604020202020204" pitchFamily="34" charset="0"/>
              <a:sym typeface="Titillium Web"/>
            </a:endParaRPr>
          </a:p>
        </p:txBody>
      </p:sp>
      <p:pic>
        <p:nvPicPr>
          <p:cNvPr id="516" name="Google Shape;516;p47"/>
          <p:cNvPicPr preferRelativeResize="0"/>
          <p:nvPr/>
        </p:nvPicPr>
        <p:blipFill>
          <a:blip r:embed="rId6"/>
          <a:srcRect t="477" b="477"/>
          <a:stretch/>
        </p:blipFill>
        <p:spPr>
          <a:xfrm>
            <a:off x="6794475" y="1548955"/>
            <a:ext cx="1489200" cy="1489200"/>
          </a:xfrm>
          <a:prstGeom prst="ellipse">
            <a:avLst/>
          </a:prstGeom>
          <a:noFill/>
          <a:ln>
            <a:noFill/>
          </a:ln>
        </p:spPr>
      </p:pic>
      <p:sp>
        <p:nvSpPr>
          <p:cNvPr id="517" name="Google Shape;517;p47"/>
          <p:cNvSpPr txBox="1"/>
          <p:nvPr/>
        </p:nvSpPr>
        <p:spPr>
          <a:xfrm>
            <a:off x="6799500" y="3167980"/>
            <a:ext cx="1489200" cy="734100"/>
          </a:xfrm>
          <a:prstGeom prst="rect">
            <a:avLst/>
          </a:prstGeom>
          <a:noFill/>
          <a:ln>
            <a:noFill/>
          </a:ln>
        </p:spPr>
        <p:txBody>
          <a:bodyPr spcFirstLastPara="1" wrap="square" lIns="0" tIns="0" rIns="0" bIns="0" anchor="t" anchorCtr="0">
            <a:noAutofit/>
          </a:bodyPr>
          <a:lstStyle/>
          <a:p>
            <a:pPr lvl="0" algn="ctr"/>
            <a:r>
              <a:rPr lang="en-US" sz="1200" b="1" dirty="0">
                <a:solidFill>
                  <a:schemeClr val="dk1"/>
                </a:solidFill>
                <a:latin typeface="Arial" panose="020B0604020202020204" pitchFamily="34" charset="0"/>
                <a:ea typeface="Titillium Web"/>
                <a:cs typeface="Arial" panose="020B0604020202020204" pitchFamily="34" charset="0"/>
                <a:sym typeface="Titillium Web"/>
              </a:rPr>
              <a:t>[First / Last Name]</a:t>
            </a:r>
            <a:r>
              <a:rPr lang="en-US" sz="1200" dirty="0">
                <a:latin typeface="Arial" panose="020B0604020202020204" pitchFamily="34" charset="0"/>
                <a:ea typeface="Titillium Web"/>
                <a:cs typeface="Arial" panose="020B0604020202020204" pitchFamily="34" charset="0"/>
                <a:sym typeface="Titillium Web"/>
              </a:rPr>
              <a:t/>
            </a:r>
            <a:br>
              <a:rPr lang="en-US" sz="1200" dirty="0">
                <a:latin typeface="Arial" panose="020B0604020202020204" pitchFamily="34" charset="0"/>
                <a:ea typeface="Titillium Web"/>
                <a:cs typeface="Arial" panose="020B0604020202020204" pitchFamily="34" charset="0"/>
                <a:sym typeface="Titillium Web"/>
              </a:rPr>
            </a:br>
            <a:r>
              <a:rPr lang="en-US" sz="800" dirty="0">
                <a:latin typeface="Arial" panose="020B0604020202020204" pitchFamily="34" charset="0"/>
                <a:ea typeface="Titillium Web"/>
                <a:cs typeface="Arial" panose="020B0604020202020204" pitchFamily="34" charset="0"/>
                <a:sym typeface="Titillium Web"/>
              </a:rPr>
              <a:t>[</a:t>
            </a:r>
            <a:r>
              <a:rPr lang="en-US" sz="800" dirty="0">
                <a:solidFill>
                  <a:schemeClr val="dk2"/>
                </a:solidFill>
                <a:latin typeface="Arial" panose="020B0604020202020204" pitchFamily="34" charset="0"/>
                <a:ea typeface="Titillium Web"/>
                <a:cs typeface="Arial" panose="020B0604020202020204" pitchFamily="34" charset="0"/>
                <a:sym typeface="Titillium Web"/>
              </a:rPr>
              <a:t>JOB TITLE]</a:t>
            </a:r>
          </a:p>
          <a:p>
            <a:pPr lvl="0" algn="ctr">
              <a:spcBef>
                <a:spcPts val="400"/>
              </a:spcBef>
            </a:pPr>
            <a:r>
              <a:rPr lang="en-US" sz="900" dirty="0">
                <a:solidFill>
                  <a:schemeClr val="dk2"/>
                </a:solidFill>
                <a:latin typeface="Arial" panose="020B0604020202020204" pitchFamily="34" charset="0"/>
                <a:ea typeface="Titillium Web"/>
                <a:cs typeface="Arial" panose="020B0604020202020204" pitchFamily="34" charset="0"/>
                <a:sym typeface="Titillium Web"/>
              </a:rPr>
              <a:t>[Organization]</a:t>
            </a:r>
            <a:endParaRPr lang="en-US" sz="1200" dirty="0">
              <a:latin typeface="Arial" panose="020B0604020202020204" pitchFamily="34" charset="0"/>
              <a:ea typeface="Titillium Web"/>
              <a:cs typeface="Arial" panose="020B0604020202020204" pitchFamily="34" charset="0"/>
              <a:sym typeface="Titillium Web"/>
            </a:endParaRPr>
          </a:p>
          <a:p>
            <a:pPr marL="0" lvl="0" indent="0" algn="ctr" rtl="0">
              <a:spcBef>
                <a:spcPts val="400"/>
              </a:spcBef>
              <a:spcAft>
                <a:spcPts val="400"/>
              </a:spcAft>
              <a:buNone/>
            </a:pPr>
            <a:endParaRPr dirty="0">
              <a:latin typeface="Arial" panose="020B0604020202020204" pitchFamily="34" charset="0"/>
              <a:ea typeface="Titillium Web"/>
              <a:cs typeface="Arial" panose="020B0604020202020204" pitchFamily="34" charset="0"/>
              <a:sym typeface="Titillium Web"/>
            </a:endParaRPr>
          </a:p>
        </p:txBody>
      </p:sp>
      <p:sp>
        <p:nvSpPr>
          <p:cNvPr id="3" name="Title 2">
            <a:extLst>
              <a:ext uri="{FF2B5EF4-FFF2-40B4-BE49-F238E27FC236}">
                <a16:creationId xmlns:a16="http://schemas.microsoft.com/office/drawing/2014/main" id="{85F11956-D44A-9846-9F7C-176874F506F1}"/>
              </a:ext>
            </a:extLst>
          </p:cNvPr>
          <p:cNvSpPr>
            <a:spLocks noGrp="1"/>
          </p:cNvSpPr>
          <p:nvPr>
            <p:ph type="title"/>
          </p:nvPr>
        </p:nvSpPr>
        <p:spPr/>
        <p:txBody>
          <a:bodyPr/>
          <a:lstStyle/>
          <a:p>
            <a:r>
              <a:rPr lang="en-US" dirty="0">
                <a:cs typeface="Arial" panose="020B0604020202020204" pitchFamily="34" charset="0"/>
              </a:rPr>
              <a:t>Team Presentation</a:t>
            </a:r>
          </a:p>
        </p:txBody>
      </p:sp>
    </p:spTree>
    <p:extLst>
      <p:ext uri="{BB962C8B-B14F-4D97-AF65-F5344CB8AC3E}">
        <p14:creationId xmlns:p14="http://schemas.microsoft.com/office/powerpoint/2010/main" val="1893216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prstGeom prst="rect">
            <a:avLst/>
          </a:prstGeom>
        </p:spPr>
        <p:txBody>
          <a:bodyPr/>
          <a:lstStyle/>
          <a:p>
            <a:pPr marL="54864" indent="0">
              <a:buNone/>
            </a:pPr>
            <a:endParaRPr lang="en-US" sz="1400" dirty="0"/>
          </a:p>
          <a:p>
            <a:pPr marL="54864" lvl="0" indent="0" algn="ctr">
              <a:buNone/>
            </a:pPr>
            <a:r>
              <a:rPr lang="en-US" sz="2000" dirty="0"/>
              <a:t>If you have a handout in addition to your PowerPoint presentation, use the template provided on the WASWUG </a:t>
            </a:r>
            <a:r>
              <a:rPr lang="en-US" sz="2000" dirty="0" smtClean="0"/>
              <a:t>website</a:t>
            </a:r>
            <a:r>
              <a:rPr lang="en-US" sz="2000" dirty="0" smtClean="0"/>
              <a:t>:</a:t>
            </a:r>
            <a:endParaRPr lang="en-US" sz="2000" dirty="0"/>
          </a:p>
          <a:p>
            <a:pPr marL="54864" lvl="0" indent="0" algn="ctr">
              <a:buNone/>
            </a:pPr>
            <a:r>
              <a:rPr lang="en-US" sz="1800" dirty="0">
                <a:hlinkClick r:id="rId3"/>
              </a:rPr>
              <a:t>https://</a:t>
            </a:r>
            <a:r>
              <a:rPr lang="en-US" sz="1800" dirty="0" smtClean="0">
                <a:hlinkClick r:id="rId3"/>
              </a:rPr>
              <a:t>waswug.wsipc.org/present/presenter-2023</a:t>
            </a:r>
            <a:endParaRPr lang="en-US" sz="1800" dirty="0" smtClean="0"/>
          </a:p>
          <a:p>
            <a:pPr marL="54610" lvl="0" indent="0" algn="ctr">
              <a:buNone/>
            </a:pPr>
            <a:endParaRPr lang="en-US" sz="1800" b="1" smtClean="0">
              <a:solidFill>
                <a:schemeClr val="tx1"/>
              </a:solidFill>
              <a:cs typeface="arial" panose="02010803020104030203" pitchFamily="2" charset="-79"/>
            </a:endParaRPr>
          </a:p>
          <a:p>
            <a:pPr marL="54610" lvl="0" indent="0" algn="ctr">
              <a:buNone/>
            </a:pPr>
            <a:r>
              <a:rPr lang="en-US" sz="1800" b="1" smtClean="0">
                <a:solidFill>
                  <a:schemeClr val="tx1"/>
                </a:solidFill>
                <a:cs typeface="arial" panose="02010803020104030203" pitchFamily="2" charset="-79"/>
              </a:rPr>
              <a:t>To </a:t>
            </a:r>
            <a:r>
              <a:rPr lang="en-US" sz="1800" b="1" dirty="0">
                <a:solidFill>
                  <a:schemeClr val="tx1"/>
                </a:solidFill>
                <a:cs typeface="arial" panose="02010803020104030203" pitchFamily="2" charset="-79"/>
              </a:rPr>
              <a:t>easily associate your handout with your session use the naming convention: Handout - &lt;insert name of your session&gt;</a:t>
            </a:r>
          </a:p>
          <a:p>
            <a:pPr marL="54610" lvl="0" indent="0" algn="ctr">
              <a:buNone/>
            </a:pPr>
            <a:endParaRPr lang="en-US" sz="1800" dirty="0">
              <a:cs typeface="Segoe UI"/>
            </a:endParaRPr>
          </a:p>
        </p:txBody>
      </p:sp>
      <p:sp>
        <p:nvSpPr>
          <p:cNvPr id="5" name="Title 4">
            <a:extLst>
              <a:ext uri="{FF2B5EF4-FFF2-40B4-BE49-F238E27FC236}">
                <a16:creationId xmlns:a16="http://schemas.microsoft.com/office/drawing/2014/main" id="{D06BCA7D-1736-E04C-A0A8-FDCF5DB7E0D7}"/>
              </a:ext>
            </a:extLst>
          </p:cNvPr>
          <p:cNvSpPr>
            <a:spLocks noGrp="1"/>
          </p:cNvSpPr>
          <p:nvPr>
            <p:ph type="title"/>
          </p:nvPr>
        </p:nvSpPr>
        <p:spPr/>
        <p:txBody>
          <a:bodyPr>
            <a:normAutofit/>
          </a:bodyPr>
          <a:lstStyle/>
          <a:p>
            <a:r>
              <a:rPr lang="en-US" dirty="0"/>
              <a:t>Instructions for Reference Materials </a:t>
            </a:r>
            <a:r>
              <a:rPr lang="en-US" sz="2400" dirty="0"/>
              <a:t>– </a:t>
            </a:r>
            <a:br>
              <a:rPr lang="en-US" sz="2400" dirty="0"/>
            </a:br>
            <a:r>
              <a:rPr lang="en-US" sz="2400" dirty="0"/>
              <a:t>remove this slide</a:t>
            </a:r>
            <a:endParaRPr lang="en-US" dirty="0"/>
          </a:p>
        </p:txBody>
      </p:sp>
    </p:spTree>
    <p:extLst>
      <p:ext uri="{BB962C8B-B14F-4D97-AF65-F5344CB8AC3E}">
        <p14:creationId xmlns:p14="http://schemas.microsoft.com/office/powerpoint/2010/main" val="2326339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021CBF-7ECE-1441-BC14-D5C6FF6F3EC5}"/>
              </a:ext>
            </a:extLst>
          </p:cNvPr>
          <p:cNvSpPr>
            <a:spLocks noGrp="1"/>
          </p:cNvSpPr>
          <p:nvPr>
            <p:ph type="title"/>
          </p:nvPr>
        </p:nvSpPr>
        <p:spPr/>
        <p:txBody>
          <a:bodyPr/>
          <a:lstStyle/>
          <a:p>
            <a:r>
              <a:rPr lang="en-US" dirty="0"/>
              <a:t>Reference Materials – WSIPC Guide(s)</a:t>
            </a:r>
          </a:p>
        </p:txBody>
      </p:sp>
      <p:sp>
        <p:nvSpPr>
          <p:cNvPr id="7" name="Content Placeholder 6">
            <a:extLst>
              <a:ext uri="{FF2B5EF4-FFF2-40B4-BE49-F238E27FC236}">
                <a16:creationId xmlns:a16="http://schemas.microsoft.com/office/drawing/2014/main" id="{3C1B564C-3017-B24D-ACD9-96A27F598DD3}"/>
              </a:ext>
            </a:extLst>
          </p:cNvPr>
          <p:cNvSpPr>
            <a:spLocks noGrp="1"/>
          </p:cNvSpPr>
          <p:nvPr>
            <p:ph idx="1"/>
          </p:nvPr>
        </p:nvSpPr>
        <p:spPr/>
        <p:txBody>
          <a:bodyPr>
            <a:normAutofit lnSpcReduction="10000"/>
          </a:bodyPr>
          <a:lstStyle/>
          <a:p>
            <a:r>
              <a:rPr lang="en-US" dirty="0"/>
              <a:t>You can find the Guide(s) you need for this session on SkyDoc, under WSIPC Educational </a:t>
            </a:r>
            <a:r>
              <a:rPr lang="en-US" dirty="0" smtClean="0"/>
              <a:t>Materials</a:t>
            </a:r>
            <a:endParaRPr lang="en-US" dirty="0"/>
          </a:p>
          <a:p>
            <a:pPr lvl="1"/>
            <a:r>
              <a:rPr lang="en-US" i="1" dirty="0"/>
              <a:t>WSIPC Guide to &lt;insert name of guide&gt;</a:t>
            </a:r>
          </a:p>
          <a:p>
            <a:r>
              <a:rPr lang="en-US" dirty="0"/>
              <a:t>If you do not have access to the WSIPC Educational Materials area of SkyDoc, contact </a:t>
            </a:r>
            <a:r>
              <a:rPr lang="en-US" dirty="0">
                <a:hlinkClick r:id="rId3"/>
              </a:rPr>
              <a:t>info@wsipc.org</a:t>
            </a:r>
            <a:r>
              <a:rPr lang="en-US" dirty="0"/>
              <a:t> to request an electronic version of the </a:t>
            </a:r>
            <a:r>
              <a:rPr lang="en-US" dirty="0" smtClean="0"/>
              <a:t>Guide</a:t>
            </a:r>
            <a:endParaRPr lang="en-US" dirty="0"/>
          </a:p>
        </p:txBody>
      </p:sp>
    </p:spTree>
    <p:extLst>
      <p:ext uri="{BB962C8B-B14F-4D97-AF65-F5344CB8AC3E}">
        <p14:creationId xmlns:p14="http://schemas.microsoft.com/office/powerpoint/2010/main" val="579466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Locate the Guide on SkyDoc</a:t>
            </a:r>
          </a:p>
        </p:txBody>
      </p:sp>
      <p:sp>
        <p:nvSpPr>
          <p:cNvPr id="4" name="Content Placeholder 3">
            <a:extLst>
              <a:ext uri="{FF2B5EF4-FFF2-40B4-BE49-F238E27FC236}">
                <a16:creationId xmlns:a16="http://schemas.microsoft.com/office/drawing/2014/main" id="{6BB8E182-105D-EC4D-8330-ADD748E13F8E}"/>
              </a:ext>
            </a:extLst>
          </p:cNvPr>
          <p:cNvSpPr>
            <a:spLocks noGrp="1"/>
          </p:cNvSpPr>
          <p:nvPr>
            <p:ph idx="1"/>
          </p:nvPr>
        </p:nvSpPr>
        <p:spPr/>
        <p:txBody>
          <a:bodyPr/>
          <a:lstStyle/>
          <a:p>
            <a:endParaRPr lang="en-US" dirty="0"/>
          </a:p>
        </p:txBody>
      </p:sp>
      <p:grpSp>
        <p:nvGrpSpPr>
          <p:cNvPr id="6" name="Group 5">
            <a:extLst>
              <a:ext uri="{FF2B5EF4-FFF2-40B4-BE49-F238E27FC236}">
                <a16:creationId xmlns:a16="http://schemas.microsoft.com/office/drawing/2014/main" id="{0B5F6609-15CD-8C4B-844E-7D39AE44CDBD}"/>
              </a:ext>
            </a:extLst>
          </p:cNvPr>
          <p:cNvGrpSpPr/>
          <p:nvPr/>
        </p:nvGrpSpPr>
        <p:grpSpPr>
          <a:xfrm>
            <a:off x="698989" y="1421974"/>
            <a:ext cx="7287441" cy="2952669"/>
            <a:chOff x="628649" y="1369219"/>
            <a:chExt cx="7287441" cy="2952669"/>
          </a:xfrm>
        </p:grpSpPr>
        <p:pic>
          <p:nvPicPr>
            <p:cNvPr id="3" name="Picture 2"/>
            <p:cNvPicPr/>
            <p:nvPr/>
          </p:nvPicPr>
          <p:blipFill>
            <a:blip r:embed="rId3" cstate="screen">
              <a:extLst>
                <a:ext uri="{28A0092B-C50C-407E-A947-70E740481C1C}">
                  <a14:useLocalDpi xmlns:a14="http://schemas.microsoft.com/office/drawing/2010/main"/>
                </a:ext>
              </a:extLst>
            </a:blip>
            <a:stretch>
              <a:fillRect/>
            </a:stretch>
          </p:blipFill>
          <p:spPr>
            <a:xfrm>
              <a:off x="628649" y="1369219"/>
              <a:ext cx="7287441" cy="2952669"/>
            </a:xfrm>
            <a:prstGeom prst="rect">
              <a:avLst/>
            </a:prstGeom>
            <a:noFill/>
            <a:ln>
              <a:solidFill>
                <a:sysClr val="windowText" lastClr="000000"/>
              </a:solidFill>
            </a:ln>
          </p:spPr>
        </p:pic>
        <p:sp>
          <p:nvSpPr>
            <p:cNvPr id="5" name="Rectangle 168"/>
            <p:cNvSpPr>
              <a:spLocks noChangeArrowheads="1"/>
            </p:cNvSpPr>
            <p:nvPr/>
          </p:nvSpPr>
          <p:spPr bwMode="auto">
            <a:xfrm>
              <a:off x="725864" y="4030598"/>
              <a:ext cx="1362292" cy="154903"/>
            </a:xfrm>
            <a:prstGeom prst="roundRect">
              <a:avLst>
                <a:gd name="adj" fmla="val 50000"/>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52977671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ListForm</Display>
  <Edit>ListForm</Edit>
  <New>ListForm</New>
</FormTemplates>
</file>

<file path=customXml/item2.xml><?xml version="1.0" encoding="utf-8"?>
<p:properties xmlns:p="http://schemas.microsoft.com/office/2006/metadata/properties" xmlns:xsi="http://www.w3.org/2001/XMLSchema-instance" xmlns:pc="http://schemas.microsoft.com/office/infopath/2007/PartnerControls">
  <documentManagement>
    <Year xmlns="55a1e7a2-d6e5-4fd8-92d5-23e75da56c06">2023 Spring</Year>
    <Presenter xmlns="55a1e7a2-d6e5-4fd8-92d5-23e75da56c06">AA - Template</Presenter>
    <Product xmlns="0e3aa9b1-5625-4deb-bad8-83f0a4997a9c">
      <Value>General</Value>
    </Product>
    <_dlc_DocId xmlns="57e9eac2-cce9-426b-a401-131bbc09445b">WSIPCDOC-86458797-3694</_dlc_DocId>
    <_dlc_DocIdUrl xmlns="57e9eac2-cce9-426b-a401-131bbc09445b">
      <Url>https://wsipc.sharepoint.com/departments/eddev/_layouts/15/DocIdRedir.aspx?ID=WSIPCDOC-86458797-3694</Url>
      <Description>WSIPCDOC-86458797-3694</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DF4B990F37EF46A7C438313FB8B84D" ma:contentTypeVersion="31" ma:contentTypeDescription="Create a new document." ma:contentTypeScope="" ma:versionID="e5cb09c8a1a77d39a40fe38cb6759641">
  <xsd:schema xmlns:xsd="http://www.w3.org/2001/XMLSchema" xmlns:xs="http://www.w3.org/2001/XMLSchema" xmlns:p="http://schemas.microsoft.com/office/2006/metadata/properties" xmlns:ns2="55a1e7a2-d6e5-4fd8-92d5-23e75da56c06" xmlns:ns3="0e3aa9b1-5625-4deb-bad8-83f0a4997a9c" xmlns:ns4="57e9eac2-cce9-426b-a401-131bbc09445b" xmlns:ns5="efa8d362-3cb0-4efc-9872-55678364f2da" targetNamespace="http://schemas.microsoft.com/office/2006/metadata/properties" ma:root="true" ma:fieldsID="e23f9a02cf4f1542f90101dc8696ebca" ns2:_="" ns3:_="" ns4:_="" ns5:_="">
    <xsd:import namespace="55a1e7a2-d6e5-4fd8-92d5-23e75da56c06"/>
    <xsd:import namespace="0e3aa9b1-5625-4deb-bad8-83f0a4997a9c"/>
    <xsd:import namespace="57e9eac2-cce9-426b-a401-131bbc09445b"/>
    <xsd:import namespace="efa8d362-3cb0-4efc-9872-55678364f2da"/>
    <xsd:element name="properties">
      <xsd:complexType>
        <xsd:sequence>
          <xsd:element name="documentManagement">
            <xsd:complexType>
              <xsd:all>
                <xsd:element ref="ns2:Year"/>
                <xsd:element ref="ns3:Product" minOccurs="0"/>
                <xsd:element ref="ns2:Presenter" minOccurs="0"/>
                <xsd:element ref="ns4:_dlc_DocId" minOccurs="0"/>
                <xsd:element ref="ns4:_dlc_DocIdUrl" minOccurs="0"/>
                <xsd:element ref="ns4:_dlc_DocIdPersistId" minOccurs="0"/>
                <xsd:element ref="ns4:SharedWithUsers" minOccurs="0"/>
                <xsd:element ref="ns4:SharedWithDetails" minOccurs="0"/>
                <xsd:element ref="ns5:MediaServiceMetadata" minOccurs="0"/>
                <xsd:element ref="ns5:MediaServiceFastMetadata" minOccurs="0"/>
                <xsd:element ref="ns5:MediaServiceEventHashCode" minOccurs="0"/>
                <xsd:element ref="ns5:MediaServiceGenerationTime" minOccurs="0"/>
                <xsd:element ref="ns5:MediaServiceAutoKeyPoints" minOccurs="0"/>
                <xsd:element ref="ns5:MediaServiceKeyPoints" minOccurs="0"/>
                <xsd:element ref="ns5:MediaServiceAutoTags" minOccurs="0"/>
                <xsd:element ref="ns5:MediaServiceOCR" minOccurs="0"/>
                <xsd:element ref="ns5:MediaServiceDateTaken" minOccurs="0"/>
                <xsd:element ref="ns5: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1e7a2-d6e5-4fd8-92d5-23e75da56c06" elementFormDefault="qualified">
    <xsd:import namespace="http://schemas.microsoft.com/office/2006/documentManagement/types"/>
    <xsd:import namespace="http://schemas.microsoft.com/office/infopath/2007/PartnerControls"/>
    <xsd:element name="Year" ma:index="1" ma:displayName="Year" ma:default="2023 Spring" ma:description="Year" ma:format="Dropdown" ma:indexed="true" ma:internalName="Year">
      <xsd:simpleType>
        <xsd:restriction base="dms:Choice">
          <xsd:enumeration value="2023 Spring"/>
          <xsd:enumeration value="2022 Spring"/>
          <xsd:enumeration value="2021 Fall"/>
          <xsd:enumeration value="2021 Spring"/>
          <xsd:enumeration value="2020 Fall"/>
          <xsd:enumeration value="2020 Spring"/>
          <xsd:enumeration value="2019 Fall"/>
          <xsd:enumeration value="2019 Spring"/>
          <xsd:enumeration value="2018 Fall"/>
          <xsd:enumeration value="2018 Spring"/>
          <xsd:enumeration value="2017 Fall"/>
          <xsd:enumeration value="2017 Spring"/>
          <xsd:enumeration value="2016 Fall"/>
          <xsd:enumeration value="2016 Spring"/>
          <xsd:enumeration value="2015 Fall"/>
          <xsd:enumeration value="2015 Spring"/>
          <xsd:enumeration value="2014"/>
          <xsd:enumeration value="2013"/>
          <xsd:enumeration value="2012"/>
        </xsd:restriction>
      </xsd:simpleType>
    </xsd:element>
    <xsd:element name="Presenter" ma:index="4" nillable="true" ma:displayName="Presenter" ma:indexed="true" ma:internalName="Presente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e3aa9b1-5625-4deb-bad8-83f0a4997a9c" elementFormDefault="qualified">
    <xsd:import namespace="http://schemas.microsoft.com/office/2006/documentManagement/types"/>
    <xsd:import namespace="http://schemas.microsoft.com/office/infopath/2007/PartnerControls"/>
    <xsd:element name="Product" ma:index="3" nillable="true" ma:displayName="Product" ma:default="General" ma:internalName="Product">
      <xsd:complexType>
        <xsd:complexContent>
          <xsd:extension base="dms:MultiChoice">
            <xsd:sequence>
              <xsd:element name="Value" maxOccurs="unbounded" minOccurs="0" nillable="true">
                <xsd:simpleType>
                  <xsd:restriction base="dms:Choice">
                    <xsd:enumeration value="Finance/HR"/>
                    <xsd:enumeration value="Student"/>
                    <xsd:enumeration value="Data"/>
                    <xsd:enumeration value="General"/>
                    <xsd:enumeration value="Qmlativ"/>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7e9eac2-cce9-426b-a401-131bbc09445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fa8d362-3cb0-4efc-9872-55678364f2da" elementFormDefault="qualified">
    <xsd:import namespace="http://schemas.microsoft.com/office/2006/documentManagement/types"/>
    <xsd:import namespace="http://schemas.microsoft.com/office/infopath/2007/PartnerControls"/>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AutoTags" ma:index="22" nillable="true" ma:displayName="Tags" ma:internalName="MediaServiceAutoTags"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DateTaken" ma:index="24" nillable="true" ma:displayName="MediaServiceDateTaken" ma:hidden="true" ma:internalName="MediaServiceDateTake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D630678-A20C-497C-82D2-06B4CC2BFABD}">
  <ds:schemaRefs>
    <ds:schemaRef ds:uri="http://schemas.microsoft.com/sharepoint/v3/contenttype/forms"/>
  </ds:schemaRefs>
</ds:datastoreItem>
</file>

<file path=customXml/itemProps2.xml><?xml version="1.0" encoding="utf-8"?>
<ds:datastoreItem xmlns:ds="http://schemas.openxmlformats.org/officeDocument/2006/customXml" ds:itemID="{5C4F9215-20B3-4230-BF83-AB1FB7544190}">
  <ds:schemaRefs>
    <ds:schemaRef ds:uri="0e3aa9b1-5625-4deb-bad8-83f0a4997a9c"/>
    <ds:schemaRef ds:uri="http://purl.org/dc/elements/1.1/"/>
    <ds:schemaRef ds:uri="http://www.w3.org/XML/1998/namespace"/>
    <ds:schemaRef ds:uri="55a1e7a2-d6e5-4fd8-92d5-23e75da56c06"/>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efa8d362-3cb0-4efc-9872-55678364f2da"/>
    <ds:schemaRef ds:uri="57e9eac2-cce9-426b-a401-131bbc09445b"/>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A371D261-232B-46B3-886E-83B932CFBB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a1e7a2-d6e5-4fd8-92d5-23e75da56c06"/>
    <ds:schemaRef ds:uri="0e3aa9b1-5625-4deb-bad8-83f0a4997a9c"/>
    <ds:schemaRef ds:uri="57e9eac2-cce9-426b-a401-131bbc09445b"/>
    <ds:schemaRef ds:uri="efa8d362-3cb0-4efc-9872-55678364f2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8202BA2-7D7A-485E-941F-51807B860AC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453</TotalTime>
  <Words>1826</Words>
  <Application>Microsoft Office PowerPoint</Application>
  <PresentationFormat>On-screen Show (16:9)</PresentationFormat>
  <Paragraphs>163</Paragraphs>
  <Slides>26</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Titillium Web</vt:lpstr>
      <vt:lpstr>Segoe UI</vt:lpstr>
      <vt:lpstr>Arial</vt:lpstr>
      <vt:lpstr>Arial</vt:lpstr>
      <vt:lpstr>Custom Design</vt:lpstr>
      <vt:lpstr>Presenter Responsibilities – remove this slide</vt:lpstr>
      <vt:lpstr>Using this PowerPoint – remove this slide</vt:lpstr>
      <vt:lpstr>Tips for Presenting– remove this slide</vt:lpstr>
      <vt:lpstr>Title Slide</vt:lpstr>
      <vt:lpstr>Hello!</vt:lpstr>
      <vt:lpstr>Team Presentation</vt:lpstr>
      <vt:lpstr>Instructions for Reference Materials –  remove this slide</vt:lpstr>
      <vt:lpstr>Reference Materials – WSIPC Guide(s)</vt:lpstr>
      <vt:lpstr>Locate the Guide on SkyDoc</vt:lpstr>
      <vt:lpstr>Reference Materials - Qmlativ</vt:lpstr>
      <vt:lpstr>Reference Materials - Handout</vt:lpstr>
      <vt:lpstr>In this session, &lt;select from below&gt;</vt:lpstr>
      <vt:lpstr>Demonstration</vt:lpstr>
      <vt:lpstr>Join the Qmlativ Skyward Community!</vt:lpstr>
      <vt:lpstr>Thanks!</vt:lpstr>
      <vt:lpstr>PowerPoint Presentation</vt:lpstr>
      <vt:lpstr>Title Slide</vt:lpstr>
      <vt:lpstr>THIS IS A SUBTITLE SLIDE</vt:lpstr>
      <vt:lpstr>Hello!</vt:lpstr>
      <vt:lpstr>Team Presentation</vt:lpstr>
      <vt:lpstr>Thanks!</vt:lpstr>
      <vt:lpstr>1. Transition headline</vt:lpstr>
      <vt:lpstr>PowerPoint Presentation</vt:lpstr>
      <vt:lpstr>A picture is worth a thousand words</vt:lpstr>
      <vt:lpstr>Our process is easy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Alys Fitzgerald</dc:creator>
  <cp:lastModifiedBy>Alys Fitzgerald</cp:lastModifiedBy>
  <cp:revision>65</cp:revision>
  <dcterms:modified xsi:type="dcterms:W3CDTF">2022-10-18T21:52:49Z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-116171994</vt:i4>
  </property>
  <property fmtid="{D5CDD505-2E9C-101B-9397-08002B2CF9AE}" pid="3" name="_NewReviewCycle">
    <vt:lpwstr/>
  </property>
  <property fmtid="{D5CDD505-2E9C-101B-9397-08002B2CF9AE}" pid="4" name="_EmailSubject">
    <vt:lpwstr>For Review: WASWUG Generic PowerPoint</vt:lpwstr>
  </property>
  <property fmtid="{D5CDD505-2E9C-101B-9397-08002B2CF9AE}" pid="5" name="_AuthorEmail">
    <vt:lpwstr>afitzgerald@wsipc.org</vt:lpwstr>
  </property>
  <property fmtid="{D5CDD505-2E9C-101B-9397-08002B2CF9AE}" pid="6" name="_AuthorEmailDisplayName">
    <vt:lpwstr>Alys Fitzgerald</vt:lpwstr>
  </property>
  <property fmtid="{D5CDD505-2E9C-101B-9397-08002B2CF9AE}" pid="7" name="ContentTypeId">
    <vt:lpwstr>0x01010098DF4B990F37EF46A7C438313FB8B84D</vt:lpwstr>
  </property>
  <property fmtid="{D5CDD505-2E9C-101B-9397-08002B2CF9AE}" pid="8" name="_dlc_DocIdItemGuid">
    <vt:lpwstr>577ead4d-40e8-49ef-b956-2423cb4fd39e</vt:lpwstr>
  </property>
</Properties>
</file>