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6" r:id="rId5"/>
  </p:sldMasterIdLst>
  <p:notesMasterIdLst>
    <p:notesMasterId r:id="rId26"/>
  </p:notesMasterIdLst>
  <p:handoutMasterIdLst>
    <p:handoutMasterId r:id="rId27"/>
  </p:handoutMasterIdLst>
  <p:sldIdLst>
    <p:sldId id="305" r:id="rId6"/>
    <p:sldId id="306" r:id="rId7"/>
    <p:sldId id="307" r:id="rId8"/>
    <p:sldId id="320" r:id="rId9"/>
    <p:sldId id="321" r:id="rId10"/>
    <p:sldId id="324" r:id="rId11"/>
    <p:sldId id="297" r:id="rId12"/>
    <p:sldId id="300" r:id="rId13"/>
    <p:sldId id="302" r:id="rId14"/>
    <p:sldId id="301" r:id="rId15"/>
    <p:sldId id="308" r:id="rId16"/>
    <p:sldId id="299" r:id="rId17"/>
    <p:sldId id="282" r:id="rId18"/>
    <p:sldId id="303" r:id="rId19"/>
    <p:sldId id="323" r:id="rId20"/>
    <p:sldId id="316" r:id="rId21"/>
    <p:sldId id="259" r:id="rId22"/>
    <p:sldId id="260" r:id="rId23"/>
    <p:sldId id="265" r:id="rId24"/>
    <p:sldId id="272" r:id="rId25"/>
  </p:sldIdLst>
  <p:sldSz cx="9144000" cy="5143500" type="screen16x9"/>
  <p:notesSz cx="6858000" cy="9144000"/>
  <p:embeddedFontLst>
    <p:embeddedFont>
      <p:font typeface="Segoe UI" panose="020B0502040204020203" pitchFamily="34" charset="0"/>
      <p:regular r:id="rId28"/>
      <p:bold r:id="rId29"/>
      <p:italic r:id="rId30"/>
      <p:boldItalic r:id="rId31"/>
    </p:embeddedFont>
    <p:embeddedFont>
      <p:font typeface="Titillium Web" panose="00000500000000000000" pitchFamily="2"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E1"/>
    <a:srgbClr val="E53C2E"/>
    <a:srgbClr val="0178B3"/>
    <a:srgbClr val="00CFFF"/>
    <a:srgbClr val="B3EFFF"/>
    <a:srgbClr val="046B99"/>
    <a:srgbClr val="A7DDEA"/>
    <a:srgbClr val="8DCDE5"/>
    <a:srgbClr val="CAE3F6"/>
    <a:srgbClr val="D9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3A0FE-C81A-4185-9B42-9F0EA03E3083}">
  <a:tblStyle styleId="{1DF3A0FE-C81A-4185-9B42-9F0EA03E3083}"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A680623-BC5C-48C1-9E87-76BE157D58CE}"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80"/>
    <p:restoredTop sz="86119" autoAdjust="0"/>
  </p:normalViewPr>
  <p:slideViewPr>
    <p:cSldViewPr snapToGrid="0" snapToObjects="1">
      <p:cViewPr varScale="1">
        <p:scale>
          <a:sx n="97" d="100"/>
          <a:sy n="97" d="100"/>
        </p:scale>
        <p:origin x="57" y="141"/>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11" d="100"/>
          <a:sy n="111" d="100"/>
        </p:scale>
        <p:origin x="4800" y="21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font" Target="fonts/font7.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font" Target="fonts/font6.fntdata"/><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font" Target="fonts/font5.fntdata"/><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font" Target="fonts/font1.fntdata"/><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font" Target="fonts/font4.fntdata"/><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font" Target="fonts/font3.fntdata"/><Relationship Id="rId35" Type="http://schemas.openxmlformats.org/officeDocument/2006/relationships/font" Target="fonts/font8.fntdata"/><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76D892B-1E41-5C45-820E-F19188914C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15F3F37-9ADE-B840-B806-C191F1A4F35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9FAD35-4FC4-D74B-A6E7-F6F291B127F0}" type="datetimeFigureOut">
              <a:rPr lang="en-US" smtClean="0"/>
              <a:t>2/9/2024</a:t>
            </a:fld>
            <a:endParaRPr lang="en-US" dirty="0"/>
          </a:p>
        </p:txBody>
      </p:sp>
      <p:sp>
        <p:nvSpPr>
          <p:cNvPr id="4" name="Footer Placeholder 3">
            <a:extLst>
              <a:ext uri="{FF2B5EF4-FFF2-40B4-BE49-F238E27FC236}">
                <a16:creationId xmlns:a16="http://schemas.microsoft.com/office/drawing/2014/main" id="{9E861830-E8D9-4B4D-BFA3-44CF0CD374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DCC7B05-4ABD-CF48-B925-4D031BD4E69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2C6E24-A147-8049-9399-D8B1CD9E153E}" type="slidenum">
              <a:rPr lang="en-US" smtClean="0"/>
              <a:t>‹#›</a:t>
            </a:fld>
            <a:endParaRPr lang="en-US" dirty="0"/>
          </a:p>
        </p:txBody>
      </p:sp>
      <p:pic>
        <p:nvPicPr>
          <p:cNvPr id="7" name="Picture 6">
            <a:extLst>
              <a:ext uri="{FF2B5EF4-FFF2-40B4-BE49-F238E27FC236}">
                <a16:creationId xmlns:a16="http://schemas.microsoft.com/office/drawing/2014/main" id="{17683B50-4412-024D-A40B-E71E4FD066A4}"/>
              </a:ext>
            </a:extLst>
          </p:cNvPr>
          <p:cNvPicPr>
            <a:picLocks noChangeAspect="1"/>
          </p:cNvPicPr>
          <p:nvPr/>
        </p:nvPicPr>
        <p:blipFill>
          <a:blip r:embed="rId2"/>
          <a:stretch>
            <a:fillRect/>
          </a:stretch>
        </p:blipFill>
        <p:spPr>
          <a:xfrm>
            <a:off x="2716030" y="143758"/>
            <a:ext cx="1424353" cy="910301"/>
          </a:xfrm>
          <a:prstGeom prst="rect">
            <a:avLst/>
          </a:prstGeom>
        </p:spPr>
      </p:pic>
    </p:spTree>
    <p:extLst>
      <p:ext uri="{BB962C8B-B14F-4D97-AF65-F5344CB8AC3E}">
        <p14:creationId xmlns:p14="http://schemas.microsoft.com/office/powerpoint/2010/main" val="1432722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34290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dirty="0"/>
          </a:p>
        </p:txBody>
      </p:sp>
      <p:pic>
        <p:nvPicPr>
          <p:cNvPr id="5" name="Picture 4">
            <a:extLst>
              <a:ext uri="{FF2B5EF4-FFF2-40B4-BE49-F238E27FC236}">
                <a16:creationId xmlns:a16="http://schemas.microsoft.com/office/drawing/2014/main" id="{105D35F3-5E3C-8D4A-BA5B-A1710349FD77}"/>
              </a:ext>
            </a:extLst>
          </p:cNvPr>
          <p:cNvPicPr>
            <a:picLocks noChangeAspect="1"/>
          </p:cNvPicPr>
          <p:nvPr/>
        </p:nvPicPr>
        <p:blipFill>
          <a:blip r:embed="rId2"/>
          <a:stretch>
            <a:fillRect/>
          </a:stretch>
        </p:blipFill>
        <p:spPr>
          <a:xfrm>
            <a:off x="2716823" y="8118715"/>
            <a:ext cx="1424353" cy="910301"/>
          </a:xfrm>
          <a:prstGeom prst="rect">
            <a:avLst/>
          </a:prstGeom>
        </p:spPr>
      </p:pic>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1</a:t>
            </a:fld>
            <a:endParaRPr lang="en-US" dirty="0"/>
          </a:p>
        </p:txBody>
      </p:sp>
    </p:spTree>
    <p:extLst>
      <p:ext uri="{BB962C8B-B14F-4D97-AF65-F5344CB8AC3E}">
        <p14:creationId xmlns:p14="http://schemas.microsoft.com/office/powerpoint/2010/main" val="2326485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Use this slide to provide</a:t>
            </a:r>
            <a:r>
              <a:rPr lang="en-US" b="1" baseline="0" dirty="0"/>
              <a:t> information about accessing Help Center &amp; PDC.</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Remove this slide</a:t>
            </a:r>
            <a:r>
              <a:rPr lang="en-US" b="1" baseline="0" dirty="0"/>
              <a:t> if you are not presenting a Qmlativ session.</a:t>
            </a:r>
            <a:endParaRPr lang="en-US" sz="1200" b="1" dirty="0">
              <a:solidFill>
                <a:schemeClr val="tx1"/>
              </a:solidFill>
              <a:latin typeface="+mn-lt"/>
              <a:cs typeface="arial" panose="02010803020104030203" pitchFamily="2" charset="-79"/>
            </a:endParaRPr>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10</a:t>
            </a:fld>
            <a:endParaRPr lang="en-US" dirty="0"/>
          </a:p>
        </p:txBody>
      </p:sp>
    </p:spTree>
    <p:extLst>
      <p:ext uri="{BB962C8B-B14F-4D97-AF65-F5344CB8AC3E}">
        <p14:creationId xmlns:p14="http://schemas.microsoft.com/office/powerpoint/2010/main" val="26250323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Use this slide to provide</a:t>
            </a:r>
            <a:r>
              <a:rPr lang="en-US" b="1" baseline="0" dirty="0"/>
              <a:t> the name of the handout you are using in this session.</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Remove this slide</a:t>
            </a:r>
            <a:r>
              <a:rPr lang="en-US" b="1" baseline="0" dirty="0"/>
              <a:t> if you are not referencing any handouts during your session.</a:t>
            </a:r>
            <a:endParaRPr lang="en-US" sz="1200" b="1" dirty="0">
              <a:solidFill>
                <a:schemeClr val="tx1"/>
              </a:solidFill>
              <a:latin typeface="+mn-lt"/>
              <a:cs typeface="arial" panose="02010803020104030203" pitchFamily="2" charset="-79"/>
            </a:endParaRPr>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11</a:t>
            </a:fld>
            <a:endParaRPr lang="en-US" dirty="0"/>
          </a:p>
        </p:txBody>
      </p:sp>
    </p:spTree>
    <p:extLst>
      <p:ext uri="{BB962C8B-B14F-4D97-AF65-F5344CB8AC3E}">
        <p14:creationId xmlns:p14="http://schemas.microsoft.com/office/powerpoint/2010/main" val="2731333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mj-lt"/>
              </a:rPr>
              <a:t>Objective Slide—</a:t>
            </a:r>
            <a:endParaRPr lang="en-US" b="0" dirty="0">
              <a:latin typeface="+mj-lt"/>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0" dirty="0">
                <a:latin typeface="+mj-lt"/>
              </a:rPr>
              <a:t>Replace</a:t>
            </a:r>
            <a:r>
              <a:rPr lang="en-US" b="0" baseline="0" dirty="0">
                <a:latin typeface="+mj-lt"/>
              </a:rPr>
              <a:t> the bullets with your objectives.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0" baseline="0" dirty="0">
                <a:latin typeface="+mj-lt"/>
              </a:rPr>
              <a:t>Objectives are similar to an agenda but written slightly different.</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b="0" dirty="0">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latin typeface="+mj-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mj-lt"/>
              </a:rPr>
              <a:t>Suggested Dialog for this slide—</a:t>
            </a:r>
            <a:endParaRPr lang="en-US" dirty="0">
              <a:latin typeface="+mj-lt"/>
            </a:endParaRPr>
          </a:p>
          <a:p>
            <a:pPr lvl="1"/>
            <a:r>
              <a:rPr lang="en-US" sz="1200" kern="1200" dirty="0">
                <a:solidFill>
                  <a:schemeClr val="tx1"/>
                </a:solidFill>
                <a:effectLst/>
                <a:latin typeface="+mj-lt"/>
                <a:ea typeface="+mn-ea"/>
                <a:cs typeface="+mn-cs"/>
              </a:rPr>
              <a:t>“In this session you’ll see:”</a:t>
            </a:r>
          </a:p>
          <a:p>
            <a:pPr lvl="1"/>
            <a:r>
              <a:rPr lang="en-US" sz="1200" kern="1200" dirty="0">
                <a:solidFill>
                  <a:schemeClr val="tx1"/>
                </a:solidFill>
                <a:effectLst/>
                <a:latin typeface="+mj-lt"/>
                <a:ea typeface="+mn-ea"/>
                <a:cs typeface="+mn-cs"/>
              </a:rPr>
              <a:t>or</a:t>
            </a:r>
          </a:p>
          <a:p>
            <a:pPr lvl="1"/>
            <a:r>
              <a:rPr lang="en-US" sz="1200" kern="1200" dirty="0">
                <a:solidFill>
                  <a:schemeClr val="tx1"/>
                </a:solidFill>
                <a:effectLst/>
                <a:latin typeface="+mj-lt"/>
                <a:ea typeface="+mn-ea"/>
                <a:cs typeface="+mn-cs"/>
              </a:rPr>
              <a:t>“In this session I’ll show you/demonstrate:</a:t>
            </a:r>
          </a:p>
          <a:p>
            <a:pPr lvl="2"/>
            <a:r>
              <a:rPr lang="en-US" sz="1200" kern="1200" dirty="0">
                <a:solidFill>
                  <a:schemeClr val="tx1"/>
                </a:solidFill>
                <a:effectLst/>
                <a:latin typeface="+mj-lt"/>
                <a:ea typeface="+mn-ea"/>
                <a:cs typeface="+mn-cs"/>
              </a:rPr>
              <a:t>How to …</a:t>
            </a:r>
          </a:p>
          <a:p>
            <a:pPr lvl="2"/>
            <a:r>
              <a:rPr lang="en-US" sz="1200" kern="1200" dirty="0">
                <a:solidFill>
                  <a:schemeClr val="tx1"/>
                </a:solidFill>
                <a:effectLst/>
                <a:latin typeface="+mj-lt"/>
                <a:ea typeface="+mn-ea"/>
                <a:cs typeface="+mn-cs"/>
              </a:rPr>
              <a:t>When to …</a:t>
            </a:r>
          </a:p>
          <a:p>
            <a:pPr lvl="2"/>
            <a:r>
              <a:rPr lang="en-US" sz="1200" kern="1200" dirty="0">
                <a:solidFill>
                  <a:schemeClr val="tx1"/>
                </a:solidFill>
                <a:effectLst/>
                <a:latin typeface="+mj-lt"/>
                <a:ea typeface="+mn-ea"/>
                <a:cs typeface="+mn-cs"/>
              </a:rPr>
              <a:t>Whether… </a:t>
            </a:r>
          </a:p>
          <a:p>
            <a:pPr lvl="2"/>
            <a:r>
              <a:rPr lang="en-US" sz="1200" kern="1200" dirty="0">
                <a:solidFill>
                  <a:schemeClr val="tx1"/>
                </a:solidFill>
                <a:effectLst/>
                <a:latin typeface="+mj-lt"/>
                <a:ea typeface="+mn-ea"/>
                <a:cs typeface="+mn-cs"/>
              </a:rPr>
              <a:t>A scenario of…</a:t>
            </a:r>
          </a:p>
          <a:p>
            <a:pPr lvl="2"/>
            <a:r>
              <a:rPr lang="en-US" sz="1200" kern="1200" dirty="0">
                <a:solidFill>
                  <a:schemeClr val="tx1"/>
                </a:solidFill>
                <a:effectLst/>
                <a:latin typeface="+mj-lt"/>
                <a:ea typeface="+mn-ea"/>
                <a:cs typeface="+mn-cs"/>
              </a:rPr>
              <a:t>An example of…]”</a:t>
            </a:r>
          </a:p>
          <a:p>
            <a:endParaRPr lang="en-US" dirty="0">
              <a:latin typeface="+mj-lt"/>
            </a:endParaRPr>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12</a:t>
            </a:fld>
            <a:endParaRPr lang="en-US" dirty="0"/>
          </a:p>
        </p:txBody>
      </p:sp>
    </p:spTree>
    <p:extLst>
      <p:ext uri="{BB962C8B-B14F-4D97-AF65-F5344CB8AC3E}">
        <p14:creationId xmlns:p14="http://schemas.microsoft.com/office/powerpoint/2010/main" val="3832380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t>Demonstration Slide—</a:t>
            </a:r>
          </a:p>
          <a:p>
            <a:pPr lvl="1"/>
            <a:r>
              <a:rPr lang="en-US" dirty="0"/>
              <a:t>This slide let’s you and the attendees know that you’re now transitioning into the software to demonstrate the topic. If you’re presentation</a:t>
            </a:r>
            <a:r>
              <a:rPr lang="en-US" baseline="0" dirty="0"/>
              <a:t> is on  conceptual information only, and you won’t be logging into the software, then remove this slide.</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13</a:t>
            </a:fld>
            <a:endParaRPr lang="en-US" dirty="0"/>
          </a:p>
        </p:txBody>
      </p:sp>
    </p:spTree>
    <p:extLst>
      <p:ext uri="{BB962C8B-B14F-4D97-AF65-F5344CB8AC3E}">
        <p14:creationId xmlns:p14="http://schemas.microsoft.com/office/powerpoint/2010/main" val="11814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are not</a:t>
            </a:r>
            <a:r>
              <a:rPr lang="en-US" baseline="0" dirty="0"/>
              <a:t> presenting a Qmlativ session, remove this slide from the deck. </a:t>
            </a:r>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14</a:t>
            </a:fld>
            <a:endParaRPr lang="en-US" dirty="0"/>
          </a:p>
        </p:txBody>
      </p:sp>
    </p:spTree>
    <p:extLst>
      <p:ext uri="{BB962C8B-B14F-4D97-AF65-F5344CB8AC3E}">
        <p14:creationId xmlns:p14="http://schemas.microsoft.com/office/powerpoint/2010/main" val="606281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is the exit slide. Be sure to update it with your information. To change the photo, simply right click on the image, select ‘change picture’ and look for a photo of yourself to include.</a:t>
            </a:r>
          </a:p>
        </p:txBody>
      </p:sp>
    </p:spTree>
    <p:extLst>
      <p:ext uri="{BB962C8B-B14F-4D97-AF65-F5344CB8AC3E}">
        <p14:creationId xmlns:p14="http://schemas.microsoft.com/office/powerpoint/2010/main" val="1584818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35ed75ccf_0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35ed75ccf_0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mj-lt"/>
              </a:rPr>
              <a:t>Notes—</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j-lt"/>
                <a:cs typeface="arial" panose="02010803020104030203" pitchFamily="2" charset="-79"/>
              </a:rPr>
              <a:t>Remove</a:t>
            </a:r>
            <a:r>
              <a:rPr lang="en-US" sz="1200" baseline="0" dirty="0">
                <a:solidFill>
                  <a:schemeClr val="tx1"/>
                </a:solidFill>
                <a:latin typeface="+mj-lt"/>
                <a:cs typeface="arial" panose="02010803020104030203" pitchFamily="2" charset="-79"/>
              </a:rPr>
              <a:t> this slide from your presentation before publishing your PPT.</a:t>
            </a:r>
            <a:endParaRPr lang="en-US" sz="1200" dirty="0">
              <a:solidFill>
                <a:schemeClr val="tx1"/>
              </a:solidFill>
              <a:latin typeface="+mj-lt"/>
              <a:cs typeface="arial" panose="02010803020104030203" pitchFamily="2" charset="-79"/>
            </a:endParaRPr>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2</a:t>
            </a:fld>
            <a:endParaRPr lang="en-US" dirty="0"/>
          </a:p>
        </p:txBody>
      </p:sp>
    </p:spTree>
    <p:extLst>
      <p:ext uri="{BB962C8B-B14F-4D97-AF65-F5344CB8AC3E}">
        <p14:creationId xmlns:p14="http://schemas.microsoft.com/office/powerpoint/2010/main" val="888198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39700" indent="0">
              <a:buNone/>
            </a:pPr>
            <a:r>
              <a:rPr lang="en-US" sz="1100" b="1" i="0" u="none" strike="noStrike" cap="none" dirty="0">
                <a:solidFill>
                  <a:srgbClr val="000000"/>
                </a:solidFill>
                <a:effectLst/>
                <a:latin typeface="Arial"/>
                <a:ea typeface="Arial"/>
                <a:cs typeface="Arial"/>
                <a:sym typeface="Arial"/>
              </a:rPr>
              <a:t>PREPARE</a:t>
            </a:r>
          </a:p>
          <a:p>
            <a:r>
              <a:rPr lang="en-US" sz="1100" b="0" i="0" u="none" strike="noStrike" cap="none" dirty="0">
                <a:solidFill>
                  <a:srgbClr val="000000"/>
                </a:solidFill>
                <a:effectLst/>
                <a:latin typeface="Arial"/>
                <a:ea typeface="Arial"/>
                <a:cs typeface="Arial"/>
                <a:sym typeface="Arial"/>
              </a:rPr>
              <a:t>Make a plan. Find a lesson plan template you can use. Think about the process of chunking your presentation into small bits of information. When you break up a presentation into small parts, it's easier for you to deliver.</a:t>
            </a:r>
          </a:p>
          <a:p>
            <a:r>
              <a:rPr lang="en-US" sz="1100" b="0" i="0" u="none" strike="noStrike" cap="none" dirty="0">
                <a:solidFill>
                  <a:srgbClr val="000000"/>
                </a:solidFill>
                <a:effectLst/>
                <a:latin typeface="Arial"/>
                <a:ea typeface="Arial"/>
                <a:cs typeface="Arial"/>
                <a:sym typeface="Arial"/>
              </a:rPr>
              <a:t>Think about when you first learned the topic or when you’ve helped someone else with the topic, and use that knowledge to anticipate what the attendees might find helpful. Knowing what questions might be asked helps you manage fears of the unknown.</a:t>
            </a:r>
          </a:p>
          <a:p>
            <a:r>
              <a:rPr lang="en-US" sz="1100" b="0" i="0" u="none" strike="noStrike" cap="none" dirty="0">
                <a:solidFill>
                  <a:srgbClr val="000000"/>
                </a:solidFill>
                <a:effectLst/>
                <a:latin typeface="Arial"/>
                <a:ea typeface="Arial"/>
                <a:cs typeface="Arial"/>
                <a:sym typeface="Arial"/>
              </a:rPr>
              <a:t>Make sure the data you’re going to use </a:t>
            </a:r>
            <a:r>
              <a:rPr lang="en-US" sz="1100" b="1" i="0" u="none" strike="noStrike" cap="none" dirty="0">
                <a:solidFill>
                  <a:srgbClr val="000000"/>
                </a:solidFill>
                <a:effectLst/>
                <a:latin typeface="Arial"/>
                <a:ea typeface="Arial"/>
                <a:cs typeface="Arial"/>
                <a:sym typeface="Arial"/>
              </a:rPr>
              <a:t>does not contain any personally identifiable information (PII)</a:t>
            </a:r>
            <a:r>
              <a:rPr lang="en-US" sz="1100" b="0" i="0" u="none" strike="noStrike" cap="none" dirty="0">
                <a:solidFill>
                  <a:srgbClr val="000000"/>
                </a:solidFill>
                <a:effectLst/>
                <a:latin typeface="Arial"/>
                <a:ea typeface="Arial"/>
                <a:cs typeface="Arial"/>
                <a:sym typeface="Arial"/>
              </a:rPr>
              <a:t>, and is set up with the right examples and scenarios.</a:t>
            </a:r>
            <a:br>
              <a:rPr lang="en-US" sz="1100" b="0" i="0" u="none" strike="noStrike" cap="none" dirty="0">
                <a:solidFill>
                  <a:srgbClr val="000000"/>
                </a:solidFill>
                <a:effectLst/>
                <a:latin typeface="Arial"/>
                <a:ea typeface="Arial"/>
                <a:cs typeface="Arial"/>
                <a:sym typeface="Arial"/>
              </a:rPr>
            </a:br>
            <a:endParaRPr lang="en-US" sz="1100" b="0" i="0" u="none" strike="noStrike" cap="none" dirty="0">
              <a:solidFill>
                <a:srgbClr val="000000"/>
              </a:solidFill>
              <a:effectLst/>
              <a:latin typeface="Arial"/>
              <a:ea typeface="Arial"/>
              <a:cs typeface="Arial"/>
              <a:sym typeface="Arial"/>
            </a:endParaRPr>
          </a:p>
          <a:p>
            <a:pPr marL="139700" indent="0">
              <a:buNone/>
            </a:pPr>
            <a:r>
              <a:rPr lang="en-US" sz="1100" b="1" i="0" u="none" strike="noStrike" cap="none" dirty="0">
                <a:solidFill>
                  <a:srgbClr val="000000"/>
                </a:solidFill>
                <a:effectLst/>
                <a:latin typeface="Arial"/>
                <a:ea typeface="Arial"/>
                <a:cs typeface="Arial"/>
                <a:sym typeface="Arial"/>
              </a:rPr>
              <a:t>PRACTICE</a:t>
            </a:r>
          </a:p>
          <a:p>
            <a:r>
              <a:rPr lang="en-US" sz="1100" b="0" i="0" u="none" strike="noStrike" cap="none" dirty="0">
                <a:solidFill>
                  <a:srgbClr val="000000"/>
                </a:solidFill>
                <a:effectLst/>
                <a:latin typeface="Arial"/>
                <a:ea typeface="Arial"/>
                <a:cs typeface="Arial"/>
                <a:sym typeface="Arial"/>
              </a:rPr>
              <a:t>Practice with someone who knows your topic. Practice with someone who doesn’t know your topic. Make adjustments based on feedback.</a:t>
            </a:r>
          </a:p>
          <a:p>
            <a:pPr lvl="1"/>
            <a:r>
              <a:rPr lang="en-US" sz="1100" b="0" i="0" u="none" strike="noStrike" cap="none" dirty="0">
                <a:solidFill>
                  <a:srgbClr val="000000"/>
                </a:solidFill>
                <a:effectLst/>
                <a:latin typeface="Arial"/>
                <a:ea typeface="Arial"/>
                <a:cs typeface="Arial"/>
                <a:sym typeface="Arial"/>
              </a:rPr>
              <a:t>Does it flow logically?</a:t>
            </a:r>
          </a:p>
          <a:p>
            <a:pPr lvl="1"/>
            <a:r>
              <a:rPr lang="en-US" sz="1100" b="0" i="0" u="none" strike="noStrike" cap="none" dirty="0">
                <a:solidFill>
                  <a:srgbClr val="000000"/>
                </a:solidFill>
                <a:effectLst/>
                <a:latin typeface="Arial"/>
                <a:ea typeface="Arial"/>
                <a:cs typeface="Arial"/>
                <a:sym typeface="Arial"/>
              </a:rPr>
              <a:t>Are there any gaps?</a:t>
            </a:r>
          </a:p>
          <a:p>
            <a:pPr lvl="1"/>
            <a:r>
              <a:rPr lang="en-US" sz="1100" b="0" i="0" u="none" strike="noStrike" cap="none" dirty="0">
                <a:solidFill>
                  <a:srgbClr val="000000"/>
                </a:solidFill>
                <a:effectLst/>
                <a:latin typeface="Arial"/>
                <a:ea typeface="Arial"/>
                <a:cs typeface="Arial"/>
                <a:sym typeface="Arial"/>
              </a:rPr>
              <a:t>Can you, and have you, made connections (if they exist) between each part of your presentation?</a:t>
            </a:r>
          </a:p>
          <a:p>
            <a:pPr lvl="1"/>
            <a:r>
              <a:rPr lang="en-US" sz="1100" b="0" i="0" u="none" strike="noStrike" cap="none" dirty="0">
                <a:solidFill>
                  <a:srgbClr val="000000"/>
                </a:solidFill>
                <a:effectLst/>
                <a:latin typeface="Arial"/>
                <a:ea typeface="Arial"/>
                <a:cs typeface="Arial"/>
                <a:sym typeface="Arial"/>
              </a:rPr>
              <a:t>How’s your timing – is the presentation too long, or too short?</a:t>
            </a:r>
          </a:p>
          <a:p>
            <a:pPr marL="139700" lvl="0" indent="0">
              <a:buNone/>
            </a:pPr>
            <a:br>
              <a:rPr lang="en-US" sz="1100" b="0" i="0" u="none" strike="noStrike" cap="none" dirty="0">
                <a:solidFill>
                  <a:srgbClr val="000000"/>
                </a:solidFill>
                <a:effectLst/>
                <a:latin typeface="Arial"/>
                <a:ea typeface="Arial"/>
                <a:cs typeface="Arial"/>
                <a:sym typeface="Arial"/>
              </a:rPr>
            </a:br>
            <a:r>
              <a:rPr lang="en-US" sz="1100" b="1" i="0" u="none" strike="noStrike" cap="none" dirty="0">
                <a:solidFill>
                  <a:srgbClr val="000000"/>
                </a:solidFill>
                <a:effectLst/>
                <a:latin typeface="Arial"/>
                <a:ea typeface="Arial"/>
                <a:cs typeface="Arial"/>
                <a:sym typeface="Arial"/>
              </a:rPr>
              <a:t>PRESENT</a:t>
            </a:r>
          </a:p>
          <a:p>
            <a:r>
              <a:rPr lang="en-US" sz="1100" b="0" i="0" u="none" strike="noStrike" cap="none" dirty="0">
                <a:solidFill>
                  <a:srgbClr val="000000"/>
                </a:solidFill>
                <a:effectLst/>
                <a:latin typeface="Arial"/>
                <a:ea typeface="Arial"/>
                <a:cs typeface="Arial"/>
                <a:sym typeface="Arial"/>
              </a:rPr>
              <a:t>Demonstrate within the application unless the presentation is on conceptual functions, such as how data is being calculated or what is occurring behind the scenes.</a:t>
            </a:r>
          </a:p>
          <a:p>
            <a:r>
              <a:rPr lang="en-US" sz="1100" b="0" i="0" u="none" strike="noStrike" cap="none" dirty="0">
                <a:solidFill>
                  <a:srgbClr val="000000"/>
                </a:solidFill>
                <a:effectLst/>
                <a:latin typeface="Arial"/>
                <a:ea typeface="Arial"/>
                <a:cs typeface="Arial"/>
                <a:sym typeface="Arial"/>
              </a:rPr>
              <a:t>Be conversational and engaging. Make eye contact with individuals as you speak. Ask pertinent and relevant questions when possible.</a:t>
            </a:r>
          </a:p>
          <a:p>
            <a:r>
              <a:rPr lang="en-US" sz="1100" b="0" i="0" u="none" strike="noStrike" cap="none" dirty="0">
                <a:solidFill>
                  <a:srgbClr val="000000"/>
                </a:solidFill>
                <a:effectLst/>
                <a:latin typeface="Arial"/>
                <a:ea typeface="Arial"/>
                <a:cs typeface="Arial"/>
                <a:sym typeface="Arial"/>
              </a:rPr>
              <a:t>Pause after asking questions or introducing a new concept or terminology to allow the attendee to process the question/concept.</a:t>
            </a:r>
          </a:p>
          <a:p>
            <a:r>
              <a:rPr lang="en-US" sz="1100" b="0" i="0" u="none" strike="noStrike" cap="none" dirty="0">
                <a:solidFill>
                  <a:srgbClr val="000000"/>
                </a:solidFill>
                <a:effectLst/>
                <a:latin typeface="Arial"/>
                <a:ea typeface="Arial"/>
                <a:cs typeface="Arial"/>
                <a:sym typeface="Arial"/>
              </a:rPr>
              <a:t>Repeat attendee questions to ensure everyone (including your virtual audience) heard the question before you respond.</a:t>
            </a:r>
          </a:p>
          <a:p>
            <a:r>
              <a:rPr lang="en-US" sz="1100" b="0" i="0" u="none" strike="noStrike" cap="none" dirty="0">
                <a:solidFill>
                  <a:srgbClr val="000000"/>
                </a:solidFill>
                <a:effectLst/>
                <a:latin typeface="Arial"/>
                <a:ea typeface="Arial"/>
                <a:cs typeface="Arial"/>
                <a:sym typeface="Arial"/>
              </a:rPr>
              <a:t>Always have your materials (PPT, documents, reports) on a flash drive for backup.</a:t>
            </a:r>
          </a:p>
          <a:p>
            <a:r>
              <a:rPr lang="en-US" sz="1100" b="0" i="0" u="none" strike="noStrike" cap="none" dirty="0">
                <a:solidFill>
                  <a:srgbClr val="000000"/>
                </a:solidFill>
                <a:effectLst/>
                <a:latin typeface="Arial"/>
                <a:ea typeface="Arial"/>
                <a:cs typeface="Arial"/>
                <a:sym typeface="Arial"/>
              </a:rPr>
              <a:t>Become familiar with your physical and virtual presentation room before you record or present your session. Knowing the environment helps settle nerves.</a:t>
            </a:r>
          </a:p>
          <a:p>
            <a:r>
              <a:rPr lang="en-US" sz="1100" b="0" i="0" u="none" strike="noStrike" cap="none" dirty="0">
                <a:solidFill>
                  <a:srgbClr val="000000"/>
                </a:solidFill>
                <a:effectLst/>
                <a:latin typeface="Arial"/>
                <a:ea typeface="Arial"/>
                <a:cs typeface="Arial"/>
                <a:sym typeface="Arial"/>
              </a:rPr>
              <a:t>Never eat food or chew gum during your session. If you need to drink water during your session, do so quietly.</a:t>
            </a:r>
          </a:p>
          <a:p>
            <a:r>
              <a:rPr lang="en-US" sz="1100" b="0" i="0" u="none" strike="noStrike" cap="none" dirty="0">
                <a:solidFill>
                  <a:srgbClr val="000000"/>
                </a:solidFill>
                <a:effectLst/>
                <a:latin typeface="Arial"/>
                <a:ea typeface="Arial"/>
                <a:cs typeface="Arial"/>
                <a:sym typeface="Arial"/>
              </a:rPr>
              <a:t>Dress professionally. Plain-colored shirts without patterns/stripes tend to display well on remote sites.</a:t>
            </a:r>
          </a:p>
          <a:p>
            <a:r>
              <a:rPr lang="en-US" sz="1100" b="0" i="0" u="none" strike="noStrike" cap="none" dirty="0">
                <a:solidFill>
                  <a:srgbClr val="000000"/>
                </a:solidFill>
                <a:effectLst/>
                <a:latin typeface="Arial"/>
                <a:ea typeface="Arial"/>
                <a:cs typeface="Arial"/>
                <a:sym typeface="Arial"/>
              </a:rPr>
              <a:t>A colleague will be in your presentation room for technical support and moderation. If they know your topic, that’s a bonus and you can call on them as a resource (but only if you really need to, remember it’s your presentation).</a:t>
            </a:r>
          </a:p>
          <a:p>
            <a:r>
              <a:rPr lang="en-US" sz="1100" b="0" i="0" u="none" strike="noStrike" cap="none" dirty="0">
                <a:solidFill>
                  <a:srgbClr val="000000"/>
                </a:solidFill>
                <a:effectLst/>
                <a:latin typeface="Arial"/>
                <a:ea typeface="Arial"/>
                <a:cs typeface="Arial"/>
                <a:sym typeface="Arial"/>
              </a:rPr>
              <a:t>When possible, engage learners by asking them to share their thoughts and experiences about the topic. Use open-ended questions to get their feedback.</a:t>
            </a:r>
          </a:p>
          <a:p>
            <a:r>
              <a:rPr lang="en-US" sz="1100" b="0" i="0" u="none" strike="noStrike" cap="none" dirty="0">
                <a:solidFill>
                  <a:srgbClr val="000000"/>
                </a:solidFill>
                <a:effectLst/>
                <a:latin typeface="Arial"/>
                <a:ea typeface="Arial"/>
                <a:cs typeface="Arial"/>
                <a:sym typeface="Arial"/>
              </a:rPr>
              <a:t>If someone asks a question you don’t know the answer to, that’s okay, but be willing to perhaps work with them to find the solution (after the session).</a:t>
            </a:r>
            <a:br>
              <a:rPr lang="en-US" sz="1100" b="0" i="0" u="none" strike="noStrike" cap="none" dirty="0">
                <a:solidFill>
                  <a:srgbClr val="000000"/>
                </a:solidFill>
                <a:effectLst/>
                <a:latin typeface="Arial"/>
                <a:ea typeface="Arial"/>
                <a:cs typeface="Arial"/>
                <a:sym typeface="Arial"/>
              </a:rPr>
            </a:br>
            <a:endParaRPr lang="en-US" sz="1100" b="0" i="0" u="none" strike="noStrike" cap="none" dirty="0">
              <a:solidFill>
                <a:srgbClr val="000000"/>
              </a:solidFill>
              <a:effectLst/>
              <a:latin typeface="Arial"/>
              <a:ea typeface="Arial"/>
              <a:cs typeface="Arial"/>
              <a:sym typeface="Arial"/>
            </a:endParaRPr>
          </a:p>
          <a:p>
            <a:pPr marL="139700" indent="0">
              <a:buNone/>
            </a:pPr>
            <a:r>
              <a:rPr lang="en-US" sz="1100" b="1" i="0" u="none" strike="noStrike" cap="none" dirty="0">
                <a:solidFill>
                  <a:srgbClr val="000000"/>
                </a:solidFill>
                <a:effectLst/>
                <a:latin typeface="Arial"/>
                <a:ea typeface="Arial"/>
                <a:cs typeface="Arial"/>
                <a:sym typeface="Arial"/>
              </a:rPr>
              <a:t>BONUS</a:t>
            </a:r>
          </a:p>
          <a:p>
            <a:r>
              <a:rPr lang="en-US" sz="1100" b="0" i="0" u="none" strike="noStrike" cap="none" dirty="0">
                <a:solidFill>
                  <a:srgbClr val="000000"/>
                </a:solidFill>
                <a:effectLst/>
                <a:latin typeface="Arial"/>
                <a:ea typeface="Arial"/>
                <a:cs typeface="Arial"/>
                <a:sym typeface="Arial"/>
              </a:rPr>
              <a:t>Smile and enjoy yourself – even if your audience cannot see you, it will come through in your presentation!</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8C12C44-9B24-4AD4-B315-3FB4531284BB}" type="slidenum">
              <a:rPr lang="en-US" smtClean="0"/>
              <a:t>3</a:t>
            </a:fld>
            <a:endParaRPr lang="en-US" dirty="0"/>
          </a:p>
        </p:txBody>
      </p:sp>
    </p:spTree>
    <p:extLst>
      <p:ext uri="{BB962C8B-B14F-4D97-AF65-F5344CB8AC3E}">
        <p14:creationId xmlns:p14="http://schemas.microsoft.com/office/powerpoint/2010/main" val="96045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11547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This is introduction slide. Be sure to update it with your information. To change the photo, simply right click on the image, select ‘change picture’ and look for a photo of yourself to include.</a:t>
            </a:r>
          </a:p>
        </p:txBody>
      </p:sp>
    </p:spTree>
    <p:extLst>
      <p:ext uri="{BB962C8B-B14F-4D97-AF65-F5344CB8AC3E}">
        <p14:creationId xmlns:p14="http://schemas.microsoft.com/office/powerpoint/2010/main" val="3057293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gc41e944169_0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6" name="Google Shape;506;gc41e944169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If there is more than one presenter, use this slide to introduce everyone. To change the photos, simply right click on the image, select ‘change picture’ and look for the photo you’d like to include.</a:t>
            </a:r>
          </a:p>
          <a:p>
            <a:pPr marL="0" lvl="0" indent="0" algn="l" rtl="0">
              <a:spcBef>
                <a:spcPts val="0"/>
              </a:spcBef>
              <a:spcAft>
                <a:spcPts val="0"/>
              </a:spcAft>
              <a:buNone/>
            </a:pPr>
            <a:endParaRPr/>
          </a:p>
        </p:txBody>
      </p:sp>
    </p:spTree>
    <p:extLst>
      <p:ext uri="{BB962C8B-B14F-4D97-AF65-F5344CB8AC3E}">
        <p14:creationId xmlns:p14="http://schemas.microsoft.com/office/powerpoint/2010/main" val="4245467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mj-lt"/>
              </a:rPr>
              <a:t>Notes— </a:t>
            </a:r>
            <a:r>
              <a:rPr lang="en-US" sz="1200" dirty="0">
                <a:solidFill>
                  <a:schemeClr val="tx1"/>
                </a:solidFill>
                <a:latin typeface="+mj-lt"/>
                <a:cs typeface="arial" panose="02010803020104030203" pitchFamily="2" charset="-79"/>
              </a:rPr>
              <a:t>Remove</a:t>
            </a:r>
            <a:r>
              <a:rPr lang="en-US" sz="1200" baseline="0" dirty="0">
                <a:solidFill>
                  <a:schemeClr val="tx1"/>
                </a:solidFill>
                <a:latin typeface="+mj-lt"/>
                <a:cs typeface="arial" panose="02010803020104030203" pitchFamily="2" charset="-79"/>
              </a:rPr>
              <a:t> this slide from your presentation before publishing your PPT.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latin typeface="+mj-lt"/>
            </a:endParaRPr>
          </a:p>
          <a:p>
            <a:pPr lvl="1" algn="l"/>
            <a:r>
              <a:rPr lang="en-US" sz="1200" baseline="0" dirty="0">
                <a:solidFill>
                  <a:schemeClr val="tx1"/>
                </a:solidFill>
                <a:latin typeface="+mj-lt"/>
                <a:cs typeface="arial" panose="02010803020104030203" pitchFamily="2" charset="-79"/>
              </a:rPr>
              <a:t>Attendees may appreciate having materials they can refer to during your session.</a:t>
            </a:r>
          </a:p>
          <a:p>
            <a:pPr lvl="1" algn="l"/>
            <a:r>
              <a:rPr lang="en-US" sz="1200" baseline="0" dirty="0">
                <a:solidFill>
                  <a:schemeClr val="tx1"/>
                </a:solidFill>
                <a:latin typeface="+mj-lt"/>
                <a:cs typeface="arial" panose="02010803020104030203" pitchFamily="2" charset="-79"/>
              </a:rPr>
              <a:t>Use the handouts template if you have additional information to provide that’s not in your PPT.</a:t>
            </a:r>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7</a:t>
            </a:fld>
            <a:endParaRPr lang="en-US" dirty="0"/>
          </a:p>
        </p:txBody>
      </p:sp>
    </p:spTree>
    <p:extLst>
      <p:ext uri="{BB962C8B-B14F-4D97-AF65-F5344CB8AC3E}">
        <p14:creationId xmlns:p14="http://schemas.microsoft.com/office/powerpoint/2010/main" val="1450938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mj-lt"/>
              </a:rPr>
              <a:t>Use this slide to provide</a:t>
            </a:r>
            <a:r>
              <a:rPr lang="en-US" b="1" baseline="0" dirty="0">
                <a:latin typeface="+mj-lt"/>
              </a:rPr>
              <a:t> the name of the WSIPC Guide you are using in this session.</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latin typeface="+mj-lt"/>
              </a:rPr>
              <a:t>Remove this slide</a:t>
            </a:r>
            <a:r>
              <a:rPr lang="en-US" b="1" baseline="0" dirty="0">
                <a:latin typeface="+mj-lt"/>
              </a:rPr>
              <a:t> if you are not referencing any WSIPC Guides during your session.</a:t>
            </a:r>
            <a:endParaRPr lang="en-US" sz="1200" b="1" dirty="0">
              <a:solidFill>
                <a:schemeClr val="tx1"/>
              </a:solidFill>
              <a:latin typeface="+mj-lt"/>
              <a:cs typeface="arial" panose="02010803020104030203" pitchFamily="2" charset="-79"/>
            </a:endParaRPr>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8</a:t>
            </a:fld>
            <a:endParaRPr lang="en-US" dirty="0"/>
          </a:p>
        </p:txBody>
      </p:sp>
    </p:spTree>
    <p:extLst>
      <p:ext uri="{BB962C8B-B14F-4D97-AF65-F5344CB8AC3E}">
        <p14:creationId xmlns:p14="http://schemas.microsoft.com/office/powerpoint/2010/main" val="2841499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Remove this slide</a:t>
            </a:r>
            <a:r>
              <a:rPr lang="en-US" b="1" baseline="0" dirty="0"/>
              <a:t> if you are not referencing any WSIPC Guides during your session.</a:t>
            </a:r>
            <a:endParaRPr lang="en-US" sz="1200" b="1" dirty="0">
              <a:solidFill>
                <a:schemeClr val="tx1"/>
              </a:solidFill>
              <a:latin typeface="+mn-lt"/>
              <a:cs typeface="arial" panose="02010803020104030203" pitchFamily="2" charset="-79"/>
            </a:endParaRPr>
          </a:p>
          <a:p>
            <a:endParaRPr lang="en-US" dirty="0"/>
          </a:p>
        </p:txBody>
      </p:sp>
      <p:sp>
        <p:nvSpPr>
          <p:cNvPr id="4" name="Slide Number Placeholder 3"/>
          <p:cNvSpPr>
            <a:spLocks noGrp="1"/>
          </p:cNvSpPr>
          <p:nvPr>
            <p:ph type="sldNum" sz="quarter" idx="10"/>
          </p:nvPr>
        </p:nvSpPr>
        <p:spPr/>
        <p:txBody>
          <a:bodyPr/>
          <a:lstStyle/>
          <a:p>
            <a:fld id="{F8C12C44-9B24-4AD4-B315-3FB4531284BB}" type="slidenum">
              <a:rPr lang="en-US" smtClean="0"/>
              <a:t>9</a:t>
            </a:fld>
            <a:endParaRPr lang="en-US" dirty="0"/>
          </a:p>
        </p:txBody>
      </p:sp>
    </p:spTree>
    <p:extLst>
      <p:ext uri="{BB962C8B-B14F-4D97-AF65-F5344CB8AC3E}">
        <p14:creationId xmlns:p14="http://schemas.microsoft.com/office/powerpoint/2010/main" val="9585440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sp>
        <p:nvSpPr>
          <p:cNvPr id="3" name="Google Shape;73;p14">
            <a:extLst>
              <a:ext uri="{FF2B5EF4-FFF2-40B4-BE49-F238E27FC236}">
                <a16:creationId xmlns:a16="http://schemas.microsoft.com/office/drawing/2014/main" id="{2C6273F5-05AC-6946-AABA-DC9B8CD37D96}"/>
              </a:ext>
            </a:extLst>
          </p:cNvPr>
          <p:cNvSpPr/>
          <p:nvPr userDrawn="1"/>
        </p:nvSpPr>
        <p:spPr>
          <a:xfrm>
            <a:off x="0" y="0"/>
            <a:ext cx="9144000" cy="2593500"/>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5" name="Picture 4">
            <a:extLst>
              <a:ext uri="{FF2B5EF4-FFF2-40B4-BE49-F238E27FC236}">
                <a16:creationId xmlns:a16="http://schemas.microsoft.com/office/drawing/2014/main" id="{5EEBB89E-B412-FF47-AAD8-0ED43987D394}"/>
              </a:ext>
            </a:extLst>
          </p:cNvPr>
          <p:cNvPicPr>
            <a:picLocks noChangeAspect="1"/>
          </p:cNvPicPr>
          <p:nvPr userDrawn="1"/>
        </p:nvPicPr>
        <p:blipFill>
          <a:blip r:embed="rId2"/>
          <a:stretch>
            <a:fillRect/>
          </a:stretch>
        </p:blipFill>
        <p:spPr>
          <a:xfrm>
            <a:off x="2833022" y="2761492"/>
            <a:ext cx="3378200" cy="2159000"/>
          </a:xfrm>
          <a:prstGeom prst="rect">
            <a:avLst/>
          </a:prstGeom>
        </p:spPr>
      </p:pic>
      <p:sp>
        <p:nvSpPr>
          <p:cNvPr id="2" name="Title 1">
            <a:extLst>
              <a:ext uri="{FF2B5EF4-FFF2-40B4-BE49-F238E27FC236}">
                <a16:creationId xmlns:a16="http://schemas.microsoft.com/office/drawing/2014/main" id="{5C2F5736-4B20-4F40-9804-94F6B2DFD77B}"/>
              </a:ext>
            </a:extLst>
          </p:cNvPr>
          <p:cNvSpPr>
            <a:spLocks noGrp="1"/>
          </p:cNvSpPr>
          <p:nvPr>
            <p:ph type="title"/>
          </p:nvPr>
        </p:nvSpPr>
        <p:spPr>
          <a:xfrm>
            <a:off x="0" y="753035"/>
            <a:ext cx="9143999" cy="1840465"/>
          </a:xfrm>
        </p:spPr>
        <p:txBody>
          <a:bodyPr>
            <a:noAutofit/>
          </a:bodyPr>
          <a:lstStyle>
            <a:lvl1pPr algn="ctr">
              <a:defRPr sz="6000" b="0" i="0" cap="all"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545641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reserve="1">
  <p:cSld name="Quote_with Logo">
    <p:spTree>
      <p:nvGrpSpPr>
        <p:cNvPr id="1" name="Shape 19"/>
        <p:cNvGrpSpPr/>
        <p:nvPr/>
      </p:nvGrpSpPr>
      <p:grpSpPr>
        <a:xfrm>
          <a:off x="0" y="0"/>
          <a:ext cx="0" cy="0"/>
          <a:chOff x="0" y="0"/>
          <a:chExt cx="0" cy="0"/>
        </a:xfrm>
      </p:grpSpPr>
      <p:sp>
        <p:nvSpPr>
          <p:cNvPr id="20" name="Google Shape;20;p4"/>
          <p:cNvSpPr/>
          <p:nvPr/>
        </p:nvSpPr>
        <p:spPr>
          <a:xfrm>
            <a:off x="0" y="-9750"/>
            <a:ext cx="9144000" cy="5163000"/>
          </a:xfrm>
          <a:prstGeom prst="rect">
            <a:avLst/>
          </a:prstGeom>
          <a:gradFill flip="none" rotWithShape="1">
            <a:gsLst>
              <a:gs pos="0">
                <a:srgbClr val="B3EFFF"/>
              </a:gs>
              <a:gs pos="50000">
                <a:srgbClr val="09A6E0"/>
              </a:gs>
              <a:gs pos="100000">
                <a:srgbClr val="0178B3"/>
              </a:gs>
            </a:gsLst>
            <a:lin ang="16200000" scaled="1"/>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4"/>
          <p:cNvSpPr txBox="1">
            <a:spLocks noGrp="1"/>
          </p:cNvSpPr>
          <p:nvPr>
            <p:ph type="body" idx="1"/>
          </p:nvPr>
        </p:nvSpPr>
        <p:spPr>
          <a:xfrm>
            <a:off x="1869750" y="1058150"/>
            <a:ext cx="5404500" cy="2744400"/>
          </a:xfrm>
          <a:prstGeom prst="rect">
            <a:avLst/>
          </a:prstGeom>
        </p:spPr>
        <p:txBody>
          <a:bodyPr spcFirstLastPara="1" wrap="square" lIns="91425" tIns="91425" rIns="91425" bIns="91425" anchor="t" anchorCtr="0">
            <a:noAutofit/>
          </a:bodyPr>
          <a:lstStyle>
            <a:lvl1pPr marL="457200" lvl="0" indent="-419100" rtl="0">
              <a:spcBef>
                <a:spcPts val="600"/>
              </a:spcBef>
              <a:spcAft>
                <a:spcPts val="0"/>
              </a:spcAft>
              <a:buClr>
                <a:srgbClr val="FFFFFF"/>
              </a:buClr>
              <a:buSzPts val="3000"/>
              <a:buFont typeface="Arial" panose="020B0604020202020204" pitchFamily="34" charset="0"/>
              <a:buChar char="•"/>
              <a:defRPr sz="3000" i="1">
                <a:solidFill>
                  <a:srgbClr val="FFFFFF"/>
                </a:solidFill>
              </a:defRPr>
            </a:lvl1pPr>
            <a:lvl2pPr marL="914400" lvl="1" indent="-419100" rtl="0">
              <a:spcBef>
                <a:spcPts val="0"/>
              </a:spcBef>
              <a:spcAft>
                <a:spcPts val="0"/>
              </a:spcAft>
              <a:buClr>
                <a:srgbClr val="FFFFFF"/>
              </a:buClr>
              <a:buSzPts val="3000"/>
              <a:buChar char="▫"/>
              <a:defRPr sz="3000" i="1">
                <a:solidFill>
                  <a:srgbClr val="FFFFFF"/>
                </a:solidFill>
              </a:defRPr>
            </a:lvl2pPr>
            <a:lvl3pPr marL="1371600" lvl="2" indent="-419100" rtl="0">
              <a:spcBef>
                <a:spcPts val="0"/>
              </a:spcBef>
              <a:spcAft>
                <a:spcPts val="0"/>
              </a:spcAft>
              <a:buClr>
                <a:srgbClr val="FFFFFF"/>
              </a:buClr>
              <a:buSzPts val="3000"/>
              <a:buChar char="▸"/>
              <a:defRPr sz="3000" i="1">
                <a:solidFill>
                  <a:srgbClr val="FFFFFF"/>
                </a:solidFill>
              </a:defRPr>
            </a:lvl3pPr>
            <a:lvl4pPr marL="1828800" lvl="3" indent="-419100" rtl="0">
              <a:spcBef>
                <a:spcPts val="0"/>
              </a:spcBef>
              <a:spcAft>
                <a:spcPts val="0"/>
              </a:spcAft>
              <a:buClr>
                <a:srgbClr val="FFFFFF"/>
              </a:buClr>
              <a:buSzPts val="3000"/>
              <a:buChar char="▹"/>
              <a:defRPr sz="3000" i="1">
                <a:solidFill>
                  <a:srgbClr val="FFFFFF"/>
                </a:solidFill>
              </a:defRPr>
            </a:lvl4pPr>
            <a:lvl5pPr marL="2286000" lvl="4" indent="-419100" rtl="0">
              <a:spcBef>
                <a:spcPts val="0"/>
              </a:spcBef>
              <a:spcAft>
                <a:spcPts val="0"/>
              </a:spcAft>
              <a:buClr>
                <a:srgbClr val="FFFFFF"/>
              </a:buClr>
              <a:buSzPts val="3000"/>
              <a:buChar char="▹"/>
              <a:defRPr sz="3000" i="1">
                <a:solidFill>
                  <a:srgbClr val="FFFFFF"/>
                </a:solidFill>
              </a:defRPr>
            </a:lvl5pPr>
            <a:lvl6pPr marL="2743200" lvl="5" indent="-419100" rtl="0">
              <a:spcBef>
                <a:spcPts val="0"/>
              </a:spcBef>
              <a:spcAft>
                <a:spcPts val="0"/>
              </a:spcAft>
              <a:buClr>
                <a:srgbClr val="FFFFFF"/>
              </a:buClr>
              <a:buSzPts val="3000"/>
              <a:buChar char="▹"/>
              <a:defRPr sz="3000" i="1">
                <a:solidFill>
                  <a:srgbClr val="FFFFFF"/>
                </a:solidFill>
              </a:defRPr>
            </a:lvl6pPr>
            <a:lvl7pPr marL="3200400" lvl="6" indent="-419100" rtl="0">
              <a:spcBef>
                <a:spcPts val="0"/>
              </a:spcBef>
              <a:spcAft>
                <a:spcPts val="0"/>
              </a:spcAft>
              <a:buClr>
                <a:srgbClr val="FFFFFF"/>
              </a:buClr>
              <a:buSzPts val="3000"/>
              <a:buChar char="▹"/>
              <a:defRPr sz="3000" i="1">
                <a:solidFill>
                  <a:srgbClr val="FFFFFF"/>
                </a:solidFill>
              </a:defRPr>
            </a:lvl7pPr>
            <a:lvl8pPr marL="3657600" lvl="7" indent="-419100" rtl="0">
              <a:spcBef>
                <a:spcPts val="0"/>
              </a:spcBef>
              <a:spcAft>
                <a:spcPts val="0"/>
              </a:spcAft>
              <a:buClr>
                <a:srgbClr val="FFFFFF"/>
              </a:buClr>
              <a:buSzPts val="3000"/>
              <a:buChar char="▹"/>
              <a:defRPr sz="3000" i="1">
                <a:solidFill>
                  <a:srgbClr val="FFFFFF"/>
                </a:solidFill>
              </a:defRPr>
            </a:lvl8pPr>
            <a:lvl9pPr marL="4114800" lvl="8" indent="-419100">
              <a:spcBef>
                <a:spcPts val="0"/>
              </a:spcBef>
              <a:spcAft>
                <a:spcPts val="0"/>
              </a:spcAft>
              <a:buClr>
                <a:srgbClr val="FFFFFF"/>
              </a:buClr>
              <a:buSzPts val="3000"/>
              <a:buChar char="▹"/>
              <a:defRPr sz="3000" i="1">
                <a:solidFill>
                  <a:srgbClr val="FFFFFF"/>
                </a:solidFill>
              </a:defRPr>
            </a:lvl9pPr>
          </a:lstStyle>
          <a:p>
            <a:endParaRPr dirty="0"/>
          </a:p>
        </p:txBody>
      </p:sp>
      <p:pic>
        <p:nvPicPr>
          <p:cNvPr id="9" name="Picture 8">
            <a:extLst>
              <a:ext uri="{FF2B5EF4-FFF2-40B4-BE49-F238E27FC236}">
                <a16:creationId xmlns:a16="http://schemas.microsoft.com/office/drawing/2014/main" id="{3F8E7027-A13C-B64B-959E-C2B28E0DBA3E}"/>
              </a:ext>
            </a:extLst>
          </p:cNvPr>
          <p:cNvPicPr>
            <a:picLocks noChangeAspect="1"/>
          </p:cNvPicPr>
          <p:nvPr userDrawn="1"/>
        </p:nvPicPr>
        <p:blipFill>
          <a:blip r:embed="rId2"/>
          <a:stretch>
            <a:fillRect/>
          </a:stretch>
        </p:blipFill>
        <p:spPr>
          <a:xfrm>
            <a:off x="3657600" y="3847656"/>
            <a:ext cx="1828800" cy="1168782"/>
          </a:xfrm>
          <a:prstGeom prst="rect">
            <a:avLst/>
          </a:prstGeom>
        </p:spPr>
      </p:pic>
    </p:spTree>
    <p:extLst>
      <p:ext uri="{BB962C8B-B14F-4D97-AF65-F5344CB8AC3E}">
        <p14:creationId xmlns:p14="http://schemas.microsoft.com/office/powerpoint/2010/main" val="4084021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preserve="1">
  <p:cSld name="1_Quote">
    <p:spTree>
      <p:nvGrpSpPr>
        <p:cNvPr id="1" name="Shape 19"/>
        <p:cNvGrpSpPr/>
        <p:nvPr/>
      </p:nvGrpSpPr>
      <p:grpSpPr>
        <a:xfrm>
          <a:off x="0" y="0"/>
          <a:ext cx="0" cy="0"/>
          <a:chOff x="0" y="0"/>
          <a:chExt cx="0" cy="0"/>
        </a:xfrm>
      </p:grpSpPr>
      <p:sp>
        <p:nvSpPr>
          <p:cNvPr id="20" name="Google Shape;20;p4"/>
          <p:cNvSpPr/>
          <p:nvPr/>
        </p:nvSpPr>
        <p:spPr>
          <a:xfrm>
            <a:off x="0" y="-9750"/>
            <a:ext cx="9144000" cy="5163000"/>
          </a:xfrm>
          <a:prstGeom prst="rect">
            <a:avLst/>
          </a:prstGeom>
          <a:gradFill flip="none" rotWithShape="1">
            <a:gsLst>
              <a:gs pos="0">
                <a:srgbClr val="B3EFFF"/>
              </a:gs>
              <a:gs pos="50000">
                <a:srgbClr val="09A6E0"/>
              </a:gs>
              <a:gs pos="100000">
                <a:srgbClr val="0178B3"/>
              </a:gs>
            </a:gsLst>
            <a:lin ang="16200000" scaled="1"/>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4"/>
          <p:cNvSpPr txBox="1">
            <a:spLocks noGrp="1"/>
          </p:cNvSpPr>
          <p:nvPr>
            <p:ph type="body" idx="1"/>
          </p:nvPr>
        </p:nvSpPr>
        <p:spPr>
          <a:xfrm>
            <a:off x="1869750" y="1058150"/>
            <a:ext cx="5404500" cy="2744400"/>
          </a:xfrm>
          <a:prstGeom prst="rect">
            <a:avLst/>
          </a:prstGeom>
        </p:spPr>
        <p:txBody>
          <a:bodyPr spcFirstLastPara="1" wrap="square" lIns="91425" tIns="91425" rIns="91425" bIns="91425" anchor="t" anchorCtr="0">
            <a:noAutofit/>
          </a:bodyPr>
          <a:lstStyle>
            <a:lvl1pPr marL="457200" lvl="0" indent="-419100" rtl="0">
              <a:spcBef>
                <a:spcPts val="600"/>
              </a:spcBef>
              <a:spcAft>
                <a:spcPts val="0"/>
              </a:spcAft>
              <a:buClr>
                <a:srgbClr val="FFFFFF"/>
              </a:buClr>
              <a:buSzPts val="3000"/>
              <a:buFont typeface="Arial" panose="020B0604020202020204" pitchFamily="34" charset="0"/>
              <a:buChar char="•"/>
              <a:defRPr sz="3000" i="1">
                <a:solidFill>
                  <a:srgbClr val="FFFFFF"/>
                </a:solidFill>
              </a:defRPr>
            </a:lvl1pPr>
            <a:lvl2pPr marL="914400" lvl="1" indent="-419100" rtl="0">
              <a:spcBef>
                <a:spcPts val="0"/>
              </a:spcBef>
              <a:spcAft>
                <a:spcPts val="0"/>
              </a:spcAft>
              <a:buClr>
                <a:srgbClr val="FFFFFF"/>
              </a:buClr>
              <a:buSzPts val="3000"/>
              <a:buChar char="▫"/>
              <a:defRPr sz="3000" i="1">
                <a:solidFill>
                  <a:srgbClr val="FFFFFF"/>
                </a:solidFill>
              </a:defRPr>
            </a:lvl2pPr>
            <a:lvl3pPr marL="1371600" lvl="2" indent="-419100" rtl="0">
              <a:spcBef>
                <a:spcPts val="0"/>
              </a:spcBef>
              <a:spcAft>
                <a:spcPts val="0"/>
              </a:spcAft>
              <a:buClr>
                <a:srgbClr val="FFFFFF"/>
              </a:buClr>
              <a:buSzPts val="3000"/>
              <a:buChar char="▸"/>
              <a:defRPr sz="3000" i="1">
                <a:solidFill>
                  <a:srgbClr val="FFFFFF"/>
                </a:solidFill>
              </a:defRPr>
            </a:lvl3pPr>
            <a:lvl4pPr marL="1828800" lvl="3" indent="-419100" rtl="0">
              <a:spcBef>
                <a:spcPts val="0"/>
              </a:spcBef>
              <a:spcAft>
                <a:spcPts val="0"/>
              </a:spcAft>
              <a:buClr>
                <a:srgbClr val="FFFFFF"/>
              </a:buClr>
              <a:buSzPts val="3000"/>
              <a:buChar char="▹"/>
              <a:defRPr sz="3000" i="1">
                <a:solidFill>
                  <a:srgbClr val="FFFFFF"/>
                </a:solidFill>
              </a:defRPr>
            </a:lvl4pPr>
            <a:lvl5pPr marL="2286000" lvl="4" indent="-419100" rtl="0">
              <a:spcBef>
                <a:spcPts val="0"/>
              </a:spcBef>
              <a:spcAft>
                <a:spcPts val="0"/>
              </a:spcAft>
              <a:buClr>
                <a:srgbClr val="FFFFFF"/>
              </a:buClr>
              <a:buSzPts val="3000"/>
              <a:buChar char="▹"/>
              <a:defRPr sz="3000" i="1">
                <a:solidFill>
                  <a:srgbClr val="FFFFFF"/>
                </a:solidFill>
              </a:defRPr>
            </a:lvl5pPr>
            <a:lvl6pPr marL="2743200" lvl="5" indent="-419100" rtl="0">
              <a:spcBef>
                <a:spcPts val="0"/>
              </a:spcBef>
              <a:spcAft>
                <a:spcPts val="0"/>
              </a:spcAft>
              <a:buClr>
                <a:srgbClr val="FFFFFF"/>
              </a:buClr>
              <a:buSzPts val="3000"/>
              <a:buChar char="▹"/>
              <a:defRPr sz="3000" i="1">
                <a:solidFill>
                  <a:srgbClr val="FFFFFF"/>
                </a:solidFill>
              </a:defRPr>
            </a:lvl6pPr>
            <a:lvl7pPr marL="3200400" lvl="6" indent="-419100" rtl="0">
              <a:spcBef>
                <a:spcPts val="0"/>
              </a:spcBef>
              <a:spcAft>
                <a:spcPts val="0"/>
              </a:spcAft>
              <a:buClr>
                <a:srgbClr val="FFFFFF"/>
              </a:buClr>
              <a:buSzPts val="3000"/>
              <a:buChar char="▹"/>
              <a:defRPr sz="3000" i="1">
                <a:solidFill>
                  <a:srgbClr val="FFFFFF"/>
                </a:solidFill>
              </a:defRPr>
            </a:lvl7pPr>
            <a:lvl8pPr marL="3657600" lvl="7" indent="-419100" rtl="0">
              <a:spcBef>
                <a:spcPts val="0"/>
              </a:spcBef>
              <a:spcAft>
                <a:spcPts val="0"/>
              </a:spcAft>
              <a:buClr>
                <a:srgbClr val="FFFFFF"/>
              </a:buClr>
              <a:buSzPts val="3000"/>
              <a:buChar char="▹"/>
              <a:defRPr sz="3000" i="1">
                <a:solidFill>
                  <a:srgbClr val="FFFFFF"/>
                </a:solidFill>
              </a:defRPr>
            </a:lvl8pPr>
            <a:lvl9pPr marL="4114800" lvl="8" indent="-419100">
              <a:spcBef>
                <a:spcPts val="0"/>
              </a:spcBef>
              <a:spcAft>
                <a:spcPts val="0"/>
              </a:spcAft>
              <a:buClr>
                <a:srgbClr val="FFFFFF"/>
              </a:buClr>
              <a:buSzPts val="3000"/>
              <a:buChar char="▹"/>
              <a:defRPr sz="3000" i="1">
                <a:solidFill>
                  <a:srgbClr val="FFFFFF"/>
                </a:solidFill>
              </a:defRPr>
            </a:lvl9pPr>
          </a:lstStyle>
          <a:p>
            <a:endParaRPr dirty="0"/>
          </a:p>
        </p:txBody>
      </p:sp>
    </p:spTree>
    <p:extLst>
      <p:ext uri="{BB962C8B-B14F-4D97-AF65-F5344CB8AC3E}">
        <p14:creationId xmlns:p14="http://schemas.microsoft.com/office/powerpoint/2010/main" val="1999121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423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half" userDrawn="1">
  <p:cSld name="Title only half_Logo Right">
    <p:spTree>
      <p:nvGrpSpPr>
        <p:cNvPr id="1" name="Shape 55"/>
        <p:cNvGrpSpPr/>
        <p:nvPr/>
      </p:nvGrpSpPr>
      <p:grpSpPr>
        <a:xfrm>
          <a:off x="0" y="0"/>
          <a:ext cx="0" cy="0"/>
          <a:chOff x="0" y="0"/>
          <a:chExt cx="0" cy="0"/>
        </a:xfrm>
      </p:grpSpPr>
      <p:sp>
        <p:nvSpPr>
          <p:cNvPr id="58" name="Google Shape;58;p10"/>
          <p:cNvSpPr/>
          <p:nvPr/>
        </p:nvSpPr>
        <p:spPr>
          <a:xfrm>
            <a:off x="579000" y="579000"/>
            <a:ext cx="54300" cy="6756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FFFFFF"/>
              </a:solidFill>
            </a:endParaRPr>
          </a:p>
        </p:txBody>
      </p:sp>
      <p:sp>
        <p:nvSpPr>
          <p:cNvPr id="9" name="Google Shape;62;p11">
            <a:extLst>
              <a:ext uri="{FF2B5EF4-FFF2-40B4-BE49-F238E27FC236}">
                <a16:creationId xmlns:a16="http://schemas.microsoft.com/office/drawing/2014/main" id="{9B6EBE41-1F57-9140-8182-F3C119CD37FA}"/>
              </a:ext>
            </a:extLst>
          </p:cNvPr>
          <p:cNvSpPr/>
          <p:nvPr userDrawn="1"/>
        </p:nvSpPr>
        <p:spPr>
          <a:xfrm>
            <a:off x="0" y="0"/>
            <a:ext cx="2292000" cy="5143500"/>
          </a:xfrm>
          <a:prstGeom prst="rect">
            <a:avLst/>
          </a:prstGeom>
          <a:gradFill flip="none" rotWithShape="1">
            <a:gsLst>
              <a:gs pos="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43;p7">
            <a:extLst>
              <a:ext uri="{FF2B5EF4-FFF2-40B4-BE49-F238E27FC236}">
                <a16:creationId xmlns:a16="http://schemas.microsoft.com/office/drawing/2014/main" id="{8C03C7E5-6F25-8647-A724-78023492DDA4}"/>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Title 1">
            <a:extLst>
              <a:ext uri="{FF2B5EF4-FFF2-40B4-BE49-F238E27FC236}">
                <a16:creationId xmlns:a16="http://schemas.microsoft.com/office/drawing/2014/main" id="{F122046E-933D-EF41-91C0-B2622CE56854}"/>
              </a:ext>
            </a:extLst>
          </p:cNvPr>
          <p:cNvSpPr>
            <a:spLocks noGrp="1"/>
          </p:cNvSpPr>
          <p:nvPr>
            <p:ph type="title"/>
          </p:nvPr>
        </p:nvSpPr>
        <p:spPr>
          <a:xfrm>
            <a:off x="2393003" y="273844"/>
            <a:ext cx="6513431" cy="994172"/>
          </a:xfrm>
          <a:prstGeom prst="rect">
            <a:avLst/>
          </a:prstGeom>
        </p:spPr>
        <p:txBody>
          <a:bodyPr/>
          <a:lstStyle>
            <a:lvl1pPr>
              <a:defRPr>
                <a:solidFill>
                  <a:srgbClr val="0178B3"/>
                </a:solidFill>
              </a:defRPr>
            </a:lvl1pPr>
          </a:lstStyle>
          <a:p>
            <a:r>
              <a:rPr lang="en-US" dirty="0"/>
              <a:t>Click to edit Master title style</a:t>
            </a:r>
          </a:p>
        </p:txBody>
      </p:sp>
      <p:pic>
        <p:nvPicPr>
          <p:cNvPr id="16" name="Picture 15">
            <a:extLst>
              <a:ext uri="{FF2B5EF4-FFF2-40B4-BE49-F238E27FC236}">
                <a16:creationId xmlns:a16="http://schemas.microsoft.com/office/drawing/2014/main" id="{ED98CE09-22E9-0D4E-A52D-674AF8E6B30D}"/>
              </a:ext>
            </a:extLst>
          </p:cNvPr>
          <p:cNvPicPr>
            <a:picLocks noChangeAspect="1"/>
          </p:cNvPicPr>
          <p:nvPr userDrawn="1"/>
        </p:nvPicPr>
        <p:blipFill>
          <a:blip r:embed="rId2"/>
          <a:stretch>
            <a:fillRect/>
          </a:stretch>
        </p:blipFill>
        <p:spPr>
          <a:xfrm>
            <a:off x="213352" y="4593475"/>
            <a:ext cx="1982584" cy="365760"/>
          </a:xfrm>
          <a:prstGeom prst="rect">
            <a:avLst/>
          </a:prstGeom>
        </p:spPr>
      </p:pic>
      <p:pic>
        <p:nvPicPr>
          <p:cNvPr id="17" name="Picture 16">
            <a:extLst>
              <a:ext uri="{FF2B5EF4-FFF2-40B4-BE49-F238E27FC236}">
                <a16:creationId xmlns:a16="http://schemas.microsoft.com/office/drawing/2014/main" id="{BFBE0CEB-E7E7-7B46-BC98-2F4F284C1809}"/>
              </a:ext>
            </a:extLst>
          </p:cNvPr>
          <p:cNvPicPr>
            <a:picLocks noChangeAspect="1"/>
          </p:cNvPicPr>
          <p:nvPr userDrawn="1"/>
        </p:nvPicPr>
        <p:blipFill>
          <a:blip r:embed="rId3"/>
          <a:stretch>
            <a:fillRect/>
          </a:stretch>
        </p:blipFill>
        <p:spPr>
          <a:xfrm>
            <a:off x="7763435" y="4364460"/>
            <a:ext cx="1115568" cy="712957"/>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2 columns" preserve="1" userDrawn="1">
  <p:cSld name="Title only quarter_logo left">
    <p:spTree>
      <p:nvGrpSpPr>
        <p:cNvPr id="1" name="Shape 30"/>
        <p:cNvGrpSpPr/>
        <p:nvPr/>
      </p:nvGrpSpPr>
      <p:grpSpPr>
        <a:xfrm>
          <a:off x="0" y="0"/>
          <a:ext cx="0" cy="0"/>
          <a:chOff x="0" y="0"/>
          <a:chExt cx="0" cy="0"/>
        </a:xfrm>
      </p:grpSpPr>
      <p:sp>
        <p:nvSpPr>
          <p:cNvPr id="11" name="Google Shape;62;p11">
            <a:extLst>
              <a:ext uri="{FF2B5EF4-FFF2-40B4-BE49-F238E27FC236}">
                <a16:creationId xmlns:a16="http://schemas.microsoft.com/office/drawing/2014/main" id="{BE916C42-E642-E143-BD0B-070E177F95FD}"/>
              </a:ext>
            </a:extLst>
          </p:cNvPr>
          <p:cNvSpPr/>
          <p:nvPr userDrawn="1"/>
        </p:nvSpPr>
        <p:spPr>
          <a:xfrm>
            <a:off x="0" y="0"/>
            <a:ext cx="2292000" cy="5143500"/>
          </a:xfrm>
          <a:prstGeom prst="rect">
            <a:avLst/>
          </a:prstGeom>
          <a:gradFill flip="none" rotWithShape="1">
            <a:gsLst>
              <a:gs pos="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43;p7">
            <a:extLst>
              <a:ext uri="{FF2B5EF4-FFF2-40B4-BE49-F238E27FC236}">
                <a16:creationId xmlns:a16="http://schemas.microsoft.com/office/drawing/2014/main" id="{7A7FCED8-0509-FC46-B505-C835C4C88CA1}"/>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4" name="Picture 3">
            <a:extLst>
              <a:ext uri="{FF2B5EF4-FFF2-40B4-BE49-F238E27FC236}">
                <a16:creationId xmlns:a16="http://schemas.microsoft.com/office/drawing/2014/main" id="{7D08D406-A41F-B943-8FEF-7C0CB5809EED}"/>
              </a:ext>
            </a:extLst>
          </p:cNvPr>
          <p:cNvPicPr>
            <a:picLocks noChangeAspect="1"/>
          </p:cNvPicPr>
          <p:nvPr userDrawn="1"/>
        </p:nvPicPr>
        <p:blipFill>
          <a:blip r:embed="rId2"/>
          <a:stretch>
            <a:fillRect/>
          </a:stretch>
        </p:blipFill>
        <p:spPr>
          <a:xfrm>
            <a:off x="574500" y="4267479"/>
            <a:ext cx="1143000" cy="730488"/>
          </a:xfrm>
          <a:prstGeom prst="rect">
            <a:avLst/>
          </a:prstGeom>
        </p:spPr>
      </p:pic>
      <p:sp>
        <p:nvSpPr>
          <p:cNvPr id="5" name="Title 1">
            <a:extLst>
              <a:ext uri="{FF2B5EF4-FFF2-40B4-BE49-F238E27FC236}">
                <a16:creationId xmlns:a16="http://schemas.microsoft.com/office/drawing/2014/main" id="{F624F74C-A599-2E4E-910D-CC579A073324}"/>
              </a:ext>
            </a:extLst>
          </p:cNvPr>
          <p:cNvSpPr>
            <a:spLocks noGrp="1"/>
          </p:cNvSpPr>
          <p:nvPr>
            <p:ph type="title"/>
          </p:nvPr>
        </p:nvSpPr>
        <p:spPr>
          <a:xfrm>
            <a:off x="184825" y="145533"/>
            <a:ext cx="1974716" cy="1994552"/>
          </a:xfrm>
          <a:prstGeom prst="rect">
            <a:avLst/>
          </a:prstGeom>
        </p:spPr>
        <p:txBody>
          <a:bodyPr>
            <a:noAutofit/>
          </a:bodyPr>
          <a:lstStyle>
            <a:lvl1pPr>
              <a:defRPr sz="280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021208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color">
  <p:cSld name="Blank color_logo right">
    <p:spTree>
      <p:nvGrpSpPr>
        <p:cNvPr id="1" name="Shape 72"/>
        <p:cNvGrpSpPr/>
        <p:nvPr/>
      </p:nvGrpSpPr>
      <p:grpSpPr>
        <a:xfrm>
          <a:off x="0" y="0"/>
          <a:ext cx="0" cy="0"/>
          <a:chOff x="0" y="0"/>
          <a:chExt cx="0" cy="0"/>
        </a:xfrm>
      </p:grpSpPr>
      <p:sp>
        <p:nvSpPr>
          <p:cNvPr id="3" name="Google Shape;59;p10">
            <a:extLst>
              <a:ext uri="{FF2B5EF4-FFF2-40B4-BE49-F238E27FC236}">
                <a16:creationId xmlns:a16="http://schemas.microsoft.com/office/drawing/2014/main" id="{09718D38-E6A4-C64E-968B-10E729E0CD21}"/>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 name="Google Shape;62;p11">
            <a:extLst>
              <a:ext uri="{FF2B5EF4-FFF2-40B4-BE49-F238E27FC236}">
                <a16:creationId xmlns:a16="http://schemas.microsoft.com/office/drawing/2014/main" id="{4FBF0B0C-70DF-6045-BFBD-BAE67C66808E}"/>
              </a:ext>
            </a:extLst>
          </p:cNvPr>
          <p:cNvSpPr/>
          <p:nvPr userDrawn="1"/>
        </p:nvSpPr>
        <p:spPr>
          <a:xfrm>
            <a:off x="0" y="0"/>
            <a:ext cx="4572000" cy="5143500"/>
          </a:xfrm>
          <a:prstGeom prst="rect">
            <a:avLst/>
          </a:prstGeom>
          <a:gradFill flip="none" rotWithShape="1">
            <a:gsLst>
              <a:gs pos="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5" name="Picture 4">
            <a:extLst>
              <a:ext uri="{FF2B5EF4-FFF2-40B4-BE49-F238E27FC236}">
                <a16:creationId xmlns:a16="http://schemas.microsoft.com/office/drawing/2014/main" id="{A16D9A6B-E343-F341-ACFF-6045B3BBBE73}"/>
              </a:ext>
            </a:extLst>
          </p:cNvPr>
          <p:cNvPicPr>
            <a:picLocks noChangeAspect="1"/>
          </p:cNvPicPr>
          <p:nvPr userDrawn="1"/>
        </p:nvPicPr>
        <p:blipFill>
          <a:blip r:embed="rId2"/>
          <a:stretch>
            <a:fillRect/>
          </a:stretch>
        </p:blipFill>
        <p:spPr>
          <a:xfrm>
            <a:off x="5144750" y="1492250"/>
            <a:ext cx="3378200" cy="2159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 1 column" userDrawn="1">
  <p:cSld name="Blank color_logo left">
    <p:spTree>
      <p:nvGrpSpPr>
        <p:cNvPr id="1" name="Shape 24"/>
        <p:cNvGrpSpPr/>
        <p:nvPr/>
      </p:nvGrpSpPr>
      <p:grpSpPr>
        <a:xfrm>
          <a:off x="0" y="0"/>
          <a:ext cx="0" cy="0"/>
          <a:chOff x="0" y="0"/>
          <a:chExt cx="0" cy="0"/>
        </a:xfrm>
      </p:grpSpPr>
      <p:sp>
        <p:nvSpPr>
          <p:cNvPr id="7" name="Google Shape;59;p10">
            <a:extLst>
              <a:ext uri="{FF2B5EF4-FFF2-40B4-BE49-F238E27FC236}">
                <a16:creationId xmlns:a16="http://schemas.microsoft.com/office/drawing/2014/main" id="{46300CA0-A8A8-7049-951F-90EBDE0E7358}"/>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62;p11">
            <a:extLst>
              <a:ext uri="{FF2B5EF4-FFF2-40B4-BE49-F238E27FC236}">
                <a16:creationId xmlns:a16="http://schemas.microsoft.com/office/drawing/2014/main" id="{631513BE-791F-9844-815B-1807E1518C9D}"/>
              </a:ext>
            </a:extLst>
          </p:cNvPr>
          <p:cNvSpPr/>
          <p:nvPr userDrawn="1"/>
        </p:nvSpPr>
        <p:spPr>
          <a:xfrm>
            <a:off x="0" y="0"/>
            <a:ext cx="4572000" cy="5143500"/>
          </a:xfrm>
          <a:prstGeom prst="rect">
            <a:avLst/>
          </a:prstGeom>
          <a:gradFill flip="none" rotWithShape="1">
            <a:gsLst>
              <a:gs pos="0">
                <a:srgbClr val="B3EFFF"/>
              </a:gs>
              <a:gs pos="59000">
                <a:srgbClr val="09A6E0"/>
              </a:gs>
              <a:gs pos="100000">
                <a:srgbClr val="0178B3"/>
              </a:gs>
            </a:gsLst>
            <a:lin ang="13200000" scaled="0"/>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10" name="Picture 9">
            <a:extLst>
              <a:ext uri="{FF2B5EF4-FFF2-40B4-BE49-F238E27FC236}">
                <a16:creationId xmlns:a16="http://schemas.microsoft.com/office/drawing/2014/main" id="{7A7EB184-5FA3-3D46-8E01-ED92FA601153}"/>
              </a:ext>
            </a:extLst>
          </p:cNvPr>
          <p:cNvPicPr>
            <a:picLocks noChangeAspect="1"/>
          </p:cNvPicPr>
          <p:nvPr userDrawn="1"/>
        </p:nvPicPr>
        <p:blipFill>
          <a:blip r:embed="rId2"/>
          <a:stretch>
            <a:fillRect/>
          </a:stretch>
        </p:blipFill>
        <p:spPr>
          <a:xfrm>
            <a:off x="1338348" y="3784904"/>
            <a:ext cx="1828800" cy="1168782"/>
          </a:xfrm>
          <a:prstGeom prst="rect">
            <a:avLst/>
          </a:prstGeom>
          <a:effectLst/>
        </p:spPr>
      </p:pic>
    </p:spTree>
    <p:extLst>
      <p:ext uri="{BB962C8B-B14F-4D97-AF65-F5344CB8AC3E}">
        <p14:creationId xmlns:p14="http://schemas.microsoft.com/office/powerpoint/2010/main" val="1289706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1 column" preserve="1" userDrawn="1">
  <p:cSld name="1_Title + 1 column">
    <p:spTree>
      <p:nvGrpSpPr>
        <p:cNvPr id="1" name="Shape 24"/>
        <p:cNvGrpSpPr/>
        <p:nvPr/>
      </p:nvGrpSpPr>
      <p:grpSpPr>
        <a:xfrm>
          <a:off x="0" y="0"/>
          <a:ext cx="0" cy="0"/>
          <a:chOff x="0" y="0"/>
          <a:chExt cx="0" cy="0"/>
        </a:xfrm>
      </p:grpSpPr>
      <p:sp>
        <p:nvSpPr>
          <p:cNvPr id="7" name="Google Shape;59;p10">
            <a:extLst>
              <a:ext uri="{FF2B5EF4-FFF2-40B4-BE49-F238E27FC236}">
                <a16:creationId xmlns:a16="http://schemas.microsoft.com/office/drawing/2014/main" id="{46300CA0-A8A8-7049-951F-90EBDE0E7358}"/>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62;p11">
            <a:extLst>
              <a:ext uri="{FF2B5EF4-FFF2-40B4-BE49-F238E27FC236}">
                <a16:creationId xmlns:a16="http://schemas.microsoft.com/office/drawing/2014/main" id="{631513BE-791F-9844-815B-1807E1518C9D}"/>
              </a:ext>
            </a:extLst>
          </p:cNvPr>
          <p:cNvSpPr/>
          <p:nvPr userDrawn="1"/>
        </p:nvSpPr>
        <p:spPr>
          <a:xfrm>
            <a:off x="0" y="0"/>
            <a:ext cx="4572000" cy="5143500"/>
          </a:xfrm>
          <a:prstGeom prst="rect">
            <a:avLst/>
          </a:prstGeom>
          <a:gradFill flip="none" rotWithShape="1">
            <a:gsLst>
              <a:gs pos="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56293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userDrawn="1">
  <p:cSld name="Title">
    <p:spTree>
      <p:nvGrpSpPr>
        <p:cNvPr id="1" name="Shape 9"/>
        <p:cNvGrpSpPr/>
        <p:nvPr/>
      </p:nvGrpSpPr>
      <p:grpSpPr>
        <a:xfrm>
          <a:off x="0" y="0"/>
          <a:ext cx="0" cy="0"/>
          <a:chOff x="0" y="0"/>
          <a:chExt cx="0" cy="0"/>
        </a:xfrm>
      </p:grpSpPr>
      <p:sp>
        <p:nvSpPr>
          <p:cNvPr id="6" name="Google Shape;73;p14">
            <a:extLst>
              <a:ext uri="{FF2B5EF4-FFF2-40B4-BE49-F238E27FC236}">
                <a16:creationId xmlns:a16="http://schemas.microsoft.com/office/drawing/2014/main" id="{F7FFEECB-5F9D-D747-9626-2483BFA7A40A}"/>
              </a:ext>
            </a:extLst>
          </p:cNvPr>
          <p:cNvSpPr/>
          <p:nvPr userDrawn="1"/>
        </p:nvSpPr>
        <p:spPr>
          <a:xfrm>
            <a:off x="0" y="0"/>
            <a:ext cx="9144000" cy="2593500"/>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 name="Title 1">
            <a:extLst>
              <a:ext uri="{FF2B5EF4-FFF2-40B4-BE49-F238E27FC236}">
                <a16:creationId xmlns:a16="http://schemas.microsoft.com/office/drawing/2014/main" id="{BEEA6DC7-9F7C-8D48-85C3-79303E4C9531}"/>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pic>
        <p:nvPicPr>
          <p:cNvPr id="8" name="Picture 7">
            <a:extLst>
              <a:ext uri="{FF2B5EF4-FFF2-40B4-BE49-F238E27FC236}">
                <a16:creationId xmlns:a16="http://schemas.microsoft.com/office/drawing/2014/main" id="{4ECE6976-723B-BA43-8DF1-7BFCD7E4646E}"/>
              </a:ext>
            </a:extLst>
          </p:cNvPr>
          <p:cNvPicPr>
            <a:picLocks noChangeAspect="1"/>
          </p:cNvPicPr>
          <p:nvPr userDrawn="1"/>
        </p:nvPicPr>
        <p:blipFill>
          <a:blip r:embed="rId2"/>
          <a:stretch>
            <a:fillRect/>
          </a:stretch>
        </p:blipFill>
        <p:spPr>
          <a:xfrm>
            <a:off x="3624348" y="3149384"/>
            <a:ext cx="1828800" cy="1168782"/>
          </a:xfrm>
          <a:prstGeom prst="rect">
            <a:avLst/>
          </a:prstGeom>
        </p:spPr>
      </p:pic>
    </p:spTree>
    <p:extLst>
      <p:ext uri="{BB962C8B-B14F-4D97-AF65-F5344CB8AC3E}">
        <p14:creationId xmlns:p14="http://schemas.microsoft.com/office/powerpoint/2010/main" val="1409591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3 columns" userDrawn="1">
  <p:cSld name="Title + 3 columns">
    <p:spTree>
      <p:nvGrpSpPr>
        <p:cNvPr id="1" name="Shape 37"/>
        <p:cNvGrpSpPr/>
        <p:nvPr/>
      </p:nvGrpSpPr>
      <p:grpSpPr>
        <a:xfrm>
          <a:off x="0" y="0"/>
          <a:ext cx="0" cy="0"/>
          <a:chOff x="0" y="0"/>
          <a:chExt cx="0" cy="0"/>
        </a:xfrm>
      </p:grpSpPr>
      <p:sp>
        <p:nvSpPr>
          <p:cNvPr id="13" name="Google Shape;73;p14">
            <a:extLst>
              <a:ext uri="{FF2B5EF4-FFF2-40B4-BE49-F238E27FC236}">
                <a16:creationId xmlns:a16="http://schemas.microsoft.com/office/drawing/2014/main" id="{95100A81-8171-D74B-B681-4FF7A9EE89C4}"/>
              </a:ext>
            </a:extLst>
          </p:cNvPr>
          <p:cNvSpPr/>
          <p:nvPr userDrawn="1"/>
        </p:nvSpPr>
        <p:spPr>
          <a:xfrm>
            <a:off x="0" y="0"/>
            <a:ext cx="9144000" cy="2593500"/>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 name="Title 1">
            <a:extLst>
              <a:ext uri="{FF2B5EF4-FFF2-40B4-BE49-F238E27FC236}">
                <a16:creationId xmlns:a16="http://schemas.microsoft.com/office/drawing/2014/main" id="{7ACF1674-AEB3-E14C-B51A-AE5E811193FF}"/>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pic>
        <p:nvPicPr>
          <p:cNvPr id="8" name="Picture 7">
            <a:extLst>
              <a:ext uri="{FF2B5EF4-FFF2-40B4-BE49-F238E27FC236}">
                <a16:creationId xmlns:a16="http://schemas.microsoft.com/office/drawing/2014/main" id="{0E88B214-96EA-1841-AC3C-F51245B249A6}"/>
              </a:ext>
            </a:extLst>
          </p:cNvPr>
          <p:cNvPicPr>
            <a:picLocks noChangeAspect="1"/>
          </p:cNvPicPr>
          <p:nvPr userDrawn="1"/>
        </p:nvPicPr>
        <p:blipFill>
          <a:blip r:embed="rId2"/>
          <a:stretch>
            <a:fillRect/>
          </a:stretch>
        </p:blipFill>
        <p:spPr>
          <a:xfrm>
            <a:off x="213352" y="4593475"/>
            <a:ext cx="1982584" cy="365760"/>
          </a:xfrm>
          <a:prstGeom prst="rect">
            <a:avLst/>
          </a:prstGeom>
        </p:spPr>
      </p:pic>
      <p:pic>
        <p:nvPicPr>
          <p:cNvPr id="10" name="Picture 9">
            <a:extLst>
              <a:ext uri="{FF2B5EF4-FFF2-40B4-BE49-F238E27FC236}">
                <a16:creationId xmlns:a16="http://schemas.microsoft.com/office/drawing/2014/main" id="{17888491-5BAA-5645-997D-96BD91CB89C8}"/>
              </a:ext>
            </a:extLst>
          </p:cNvPr>
          <p:cNvPicPr>
            <a:picLocks noChangeAspect="1"/>
          </p:cNvPicPr>
          <p:nvPr userDrawn="1"/>
        </p:nvPicPr>
        <p:blipFill>
          <a:blip r:embed="rId3"/>
          <a:stretch>
            <a:fillRect/>
          </a:stretch>
        </p:blipFill>
        <p:spPr>
          <a:xfrm>
            <a:off x="7763435" y="4364460"/>
            <a:ext cx="1115568" cy="712957"/>
          </a:xfrm>
          <a:prstGeom prst="rect">
            <a:avLst/>
          </a:prstGeom>
        </p:spPr>
      </p:pic>
    </p:spTree>
    <p:extLst>
      <p:ext uri="{BB962C8B-B14F-4D97-AF65-F5344CB8AC3E}">
        <p14:creationId xmlns:p14="http://schemas.microsoft.com/office/powerpoint/2010/main" val="593210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mall Title">
    <p:spTree>
      <p:nvGrpSpPr>
        <p:cNvPr id="1" name=""/>
        <p:cNvGrpSpPr/>
        <p:nvPr/>
      </p:nvGrpSpPr>
      <p:grpSpPr>
        <a:xfrm>
          <a:off x="0" y="0"/>
          <a:ext cx="0" cy="0"/>
          <a:chOff x="0" y="0"/>
          <a:chExt cx="0" cy="0"/>
        </a:xfrm>
      </p:grpSpPr>
      <p:sp>
        <p:nvSpPr>
          <p:cNvPr id="7" name="Google Shape;10;p2">
            <a:extLst>
              <a:ext uri="{FF2B5EF4-FFF2-40B4-BE49-F238E27FC236}">
                <a16:creationId xmlns:a16="http://schemas.microsoft.com/office/drawing/2014/main" id="{C03C574A-DC05-FC4E-9DE3-12231B392BE2}"/>
              </a:ext>
            </a:extLst>
          </p:cNvPr>
          <p:cNvSpPr/>
          <p:nvPr userDrawn="1"/>
        </p:nvSpPr>
        <p:spPr>
          <a:xfrm>
            <a:off x="0" y="0"/>
            <a:ext cx="9144000" cy="3745800"/>
          </a:xfrm>
          <a:prstGeom prst="rect">
            <a:avLst/>
          </a:prstGeom>
          <a:gradFill flip="none" rotWithShape="1">
            <a:gsLst>
              <a:gs pos="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1;p2">
            <a:extLst>
              <a:ext uri="{FF2B5EF4-FFF2-40B4-BE49-F238E27FC236}">
                <a16:creationId xmlns:a16="http://schemas.microsoft.com/office/drawing/2014/main" id="{0CC1A960-5DE6-4B4A-A7EA-5225A38683D5}"/>
              </a:ext>
            </a:extLst>
          </p:cNvPr>
          <p:cNvSpPr/>
          <p:nvPr userDrawn="1"/>
        </p:nvSpPr>
        <p:spPr>
          <a:xfrm>
            <a:off x="579000" y="1920450"/>
            <a:ext cx="54300" cy="164592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FFFFFF"/>
              </a:solidFill>
            </a:endParaRPr>
          </a:p>
        </p:txBody>
      </p:sp>
      <p:pic>
        <p:nvPicPr>
          <p:cNvPr id="9" name="Picture 8">
            <a:extLst>
              <a:ext uri="{FF2B5EF4-FFF2-40B4-BE49-F238E27FC236}">
                <a16:creationId xmlns:a16="http://schemas.microsoft.com/office/drawing/2014/main" id="{48223D18-36B7-FF49-A8E3-B72340923039}"/>
              </a:ext>
            </a:extLst>
          </p:cNvPr>
          <p:cNvPicPr>
            <a:picLocks noChangeAspect="1"/>
          </p:cNvPicPr>
          <p:nvPr userDrawn="1"/>
        </p:nvPicPr>
        <p:blipFill>
          <a:blip r:embed="rId2"/>
          <a:stretch>
            <a:fillRect/>
          </a:stretch>
        </p:blipFill>
        <p:spPr>
          <a:xfrm>
            <a:off x="3624348" y="3847656"/>
            <a:ext cx="1828800" cy="1168782"/>
          </a:xfrm>
          <a:prstGeom prst="rect">
            <a:avLst/>
          </a:prstGeom>
        </p:spPr>
      </p:pic>
      <p:sp>
        <p:nvSpPr>
          <p:cNvPr id="10" name="Google Shape;12;p2">
            <a:extLst>
              <a:ext uri="{FF2B5EF4-FFF2-40B4-BE49-F238E27FC236}">
                <a16:creationId xmlns:a16="http://schemas.microsoft.com/office/drawing/2014/main" id="{4F80C0FE-A811-F447-80C0-1FB4D9497C2E}"/>
              </a:ext>
            </a:extLst>
          </p:cNvPr>
          <p:cNvSpPr txBox="1">
            <a:spLocks noGrp="1"/>
          </p:cNvSpPr>
          <p:nvPr>
            <p:ph type="ctrTitle"/>
          </p:nvPr>
        </p:nvSpPr>
        <p:spPr>
          <a:xfrm>
            <a:off x="685800" y="1915624"/>
            <a:ext cx="8176098" cy="1830175"/>
          </a:xfrm>
          <a:prstGeom prst="rect">
            <a:avLst/>
          </a:prstGeom>
        </p:spPr>
        <p:txBody>
          <a:bodyPr spcFirstLastPara="1" wrap="square" lIns="91425" tIns="91425" rIns="91425" bIns="91425" anchor="ctr" anchorCtr="0">
            <a:noAutofit/>
          </a:bodyPr>
          <a:lstStyle>
            <a:lvl1pPr lvl="0">
              <a:spcBef>
                <a:spcPts val="0"/>
              </a:spcBef>
              <a:spcAft>
                <a:spcPts val="0"/>
              </a:spcAft>
              <a:buClr>
                <a:srgbClr val="FFFFFF"/>
              </a:buClr>
              <a:buSzPts val="4800"/>
              <a:buNone/>
              <a:defRPr sz="4200">
                <a:solidFill>
                  <a:srgbClr val="FFFFFF"/>
                </a:solidFill>
              </a:defRPr>
            </a:lvl1pPr>
            <a:lvl2pPr lvl="1">
              <a:spcBef>
                <a:spcPts val="0"/>
              </a:spcBef>
              <a:spcAft>
                <a:spcPts val="0"/>
              </a:spcAft>
              <a:buClr>
                <a:srgbClr val="FFFFFF"/>
              </a:buClr>
              <a:buSzPts val="4800"/>
              <a:buNone/>
              <a:defRPr sz="4800">
                <a:solidFill>
                  <a:srgbClr val="FFFFFF"/>
                </a:solidFill>
              </a:defRPr>
            </a:lvl2pPr>
            <a:lvl3pPr lvl="2">
              <a:spcBef>
                <a:spcPts val="0"/>
              </a:spcBef>
              <a:spcAft>
                <a:spcPts val="0"/>
              </a:spcAft>
              <a:buClr>
                <a:srgbClr val="FFFFFF"/>
              </a:buClr>
              <a:buSzPts val="4800"/>
              <a:buNone/>
              <a:defRPr sz="4800">
                <a:solidFill>
                  <a:srgbClr val="FFFFFF"/>
                </a:solidFill>
              </a:defRPr>
            </a:lvl3pPr>
            <a:lvl4pPr lvl="3">
              <a:spcBef>
                <a:spcPts val="0"/>
              </a:spcBef>
              <a:spcAft>
                <a:spcPts val="0"/>
              </a:spcAft>
              <a:buClr>
                <a:srgbClr val="FFFFFF"/>
              </a:buClr>
              <a:buSzPts val="4800"/>
              <a:buNone/>
              <a:defRPr sz="4800">
                <a:solidFill>
                  <a:srgbClr val="FFFFFF"/>
                </a:solidFill>
              </a:defRPr>
            </a:lvl4pPr>
            <a:lvl5pPr lvl="4">
              <a:spcBef>
                <a:spcPts val="0"/>
              </a:spcBef>
              <a:spcAft>
                <a:spcPts val="0"/>
              </a:spcAft>
              <a:buClr>
                <a:srgbClr val="FFFFFF"/>
              </a:buClr>
              <a:buSzPts val="4800"/>
              <a:buNone/>
              <a:defRPr sz="4800">
                <a:solidFill>
                  <a:srgbClr val="FFFFFF"/>
                </a:solidFill>
              </a:defRPr>
            </a:lvl5pPr>
            <a:lvl6pPr lvl="5">
              <a:spcBef>
                <a:spcPts val="0"/>
              </a:spcBef>
              <a:spcAft>
                <a:spcPts val="0"/>
              </a:spcAft>
              <a:buClr>
                <a:srgbClr val="FFFFFF"/>
              </a:buClr>
              <a:buSzPts val="4800"/>
              <a:buNone/>
              <a:defRPr sz="4800">
                <a:solidFill>
                  <a:srgbClr val="FFFFFF"/>
                </a:solidFill>
              </a:defRPr>
            </a:lvl6pPr>
            <a:lvl7pPr lvl="6">
              <a:spcBef>
                <a:spcPts val="0"/>
              </a:spcBef>
              <a:spcAft>
                <a:spcPts val="0"/>
              </a:spcAft>
              <a:buClr>
                <a:srgbClr val="FFFFFF"/>
              </a:buClr>
              <a:buSzPts val="4800"/>
              <a:buNone/>
              <a:defRPr sz="4800">
                <a:solidFill>
                  <a:srgbClr val="FFFFFF"/>
                </a:solidFill>
              </a:defRPr>
            </a:lvl7pPr>
            <a:lvl8pPr lvl="7">
              <a:spcBef>
                <a:spcPts val="0"/>
              </a:spcBef>
              <a:spcAft>
                <a:spcPts val="0"/>
              </a:spcAft>
              <a:buClr>
                <a:srgbClr val="FFFFFF"/>
              </a:buClr>
              <a:buSzPts val="4800"/>
              <a:buNone/>
              <a:defRPr sz="4800">
                <a:solidFill>
                  <a:srgbClr val="FFFFFF"/>
                </a:solidFill>
              </a:defRPr>
            </a:lvl8pPr>
            <a:lvl9pPr lvl="8">
              <a:spcBef>
                <a:spcPts val="0"/>
              </a:spcBef>
              <a:spcAft>
                <a:spcPts val="0"/>
              </a:spcAft>
              <a:buClr>
                <a:srgbClr val="FFFFFF"/>
              </a:buClr>
              <a:buSzPts val="4800"/>
              <a:buNone/>
              <a:defRPr sz="4800">
                <a:solidFill>
                  <a:srgbClr val="FFFFFF"/>
                </a:solidFill>
              </a:defRPr>
            </a:lvl9pPr>
          </a:lstStyle>
          <a:p>
            <a:endParaRPr dirty="0"/>
          </a:p>
        </p:txBody>
      </p:sp>
    </p:spTree>
    <p:extLst>
      <p:ext uri="{BB962C8B-B14F-4D97-AF65-F5344CB8AC3E}">
        <p14:creationId xmlns:p14="http://schemas.microsoft.com/office/powerpoint/2010/main" val="6285985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 3 columns" preserve="1" userDrawn="1">
  <p:cSld name="1_Title + 3 columns">
    <p:spTree>
      <p:nvGrpSpPr>
        <p:cNvPr id="1" name="Shape 37"/>
        <p:cNvGrpSpPr/>
        <p:nvPr/>
      </p:nvGrpSpPr>
      <p:grpSpPr>
        <a:xfrm>
          <a:off x="0" y="0"/>
          <a:ext cx="0" cy="0"/>
          <a:chOff x="0" y="0"/>
          <a:chExt cx="0" cy="0"/>
        </a:xfrm>
      </p:grpSpPr>
      <p:sp>
        <p:nvSpPr>
          <p:cNvPr id="13" name="Google Shape;73;p14">
            <a:extLst>
              <a:ext uri="{FF2B5EF4-FFF2-40B4-BE49-F238E27FC236}">
                <a16:creationId xmlns:a16="http://schemas.microsoft.com/office/drawing/2014/main" id="{95100A81-8171-D74B-B681-4FF7A9EE89C4}"/>
              </a:ext>
            </a:extLst>
          </p:cNvPr>
          <p:cNvSpPr/>
          <p:nvPr userDrawn="1"/>
        </p:nvSpPr>
        <p:spPr>
          <a:xfrm>
            <a:off x="0" y="0"/>
            <a:ext cx="9144000" cy="2593500"/>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54574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Subtitle">
    <p:spTree>
      <p:nvGrpSpPr>
        <p:cNvPr id="1" name=""/>
        <p:cNvGrpSpPr/>
        <p:nvPr/>
      </p:nvGrpSpPr>
      <p:grpSpPr>
        <a:xfrm>
          <a:off x="0" y="0"/>
          <a:ext cx="0" cy="0"/>
          <a:chOff x="0" y="0"/>
          <a:chExt cx="0" cy="0"/>
        </a:xfrm>
      </p:grpSpPr>
      <p:sp>
        <p:nvSpPr>
          <p:cNvPr id="4" name="Google Shape;73;p14">
            <a:extLst>
              <a:ext uri="{FF2B5EF4-FFF2-40B4-BE49-F238E27FC236}">
                <a16:creationId xmlns:a16="http://schemas.microsoft.com/office/drawing/2014/main" id="{440BC63A-708E-2C41-B88A-1F51934B14C7}"/>
              </a:ext>
            </a:extLst>
          </p:cNvPr>
          <p:cNvSpPr/>
          <p:nvPr userDrawn="1"/>
        </p:nvSpPr>
        <p:spPr>
          <a:xfrm>
            <a:off x="0" y="0"/>
            <a:ext cx="9144000" cy="2593500"/>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Title 1">
            <a:extLst>
              <a:ext uri="{FF2B5EF4-FFF2-40B4-BE49-F238E27FC236}">
                <a16:creationId xmlns:a16="http://schemas.microsoft.com/office/drawing/2014/main" id="{3786B00E-2D8F-9E4C-877B-F167F972722D}"/>
              </a:ext>
            </a:extLst>
          </p:cNvPr>
          <p:cNvSpPr txBox="1">
            <a:spLocks/>
          </p:cNvSpPr>
          <p:nvPr userDrawn="1"/>
        </p:nvSpPr>
        <p:spPr>
          <a:xfrm>
            <a:off x="0" y="1555955"/>
            <a:ext cx="9143999" cy="1037545"/>
          </a:xfrm>
          <a:prstGeom prst="rect">
            <a:avLst/>
          </a:prstGeom>
        </p:spPr>
        <p:txBody>
          <a:bodyPr vert="horz" lIns="91440" tIns="45720" rIns="91440" bIns="45720" rtlCol="0" anchor="ctr">
            <a:normAutofit fontScale="92500" lnSpcReduction="20000"/>
          </a:bodyPr>
          <a:lstStyle>
            <a:lvl1pPr algn="ctr" defTabSz="914400" rtl="0" eaLnBrk="1" latinLnBrk="0" hangingPunct="1">
              <a:lnSpc>
                <a:spcPct val="90000"/>
              </a:lnSpc>
              <a:spcBef>
                <a:spcPct val="0"/>
              </a:spcBef>
              <a:buNone/>
              <a:defRPr lang="en-US" sz="8000" b="1" i="0" u="none" strike="noStrike" kern="1200" cap="all" baseline="0">
                <a:solidFill>
                  <a:schemeClr val="bg1"/>
                </a:solidFill>
                <a:latin typeface="Titillium Web"/>
                <a:ea typeface="+mj-ea"/>
                <a:cs typeface="+mj-cs"/>
                <a:sym typeface="Titillium Web"/>
              </a:defRPr>
            </a:lvl1pPr>
          </a:lstStyle>
          <a:p>
            <a:pPr>
              <a:buClrTx/>
              <a:buFontTx/>
            </a:pPr>
            <a:endParaRPr lang="en-US" dirty="0"/>
          </a:p>
        </p:txBody>
      </p:sp>
      <p:sp>
        <p:nvSpPr>
          <p:cNvPr id="3" name="Subtitle 2">
            <a:extLst>
              <a:ext uri="{FF2B5EF4-FFF2-40B4-BE49-F238E27FC236}">
                <a16:creationId xmlns:a16="http://schemas.microsoft.com/office/drawing/2014/main" id="{1898F77E-FA2F-B64B-9D8B-045F91C5A307}"/>
              </a:ext>
            </a:extLst>
          </p:cNvPr>
          <p:cNvSpPr>
            <a:spLocks noGrp="1"/>
          </p:cNvSpPr>
          <p:nvPr>
            <p:ph type="subTitle" idx="1"/>
          </p:nvPr>
        </p:nvSpPr>
        <p:spPr>
          <a:xfrm>
            <a:off x="1143000" y="2701528"/>
            <a:ext cx="6858000" cy="1037545"/>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0" name="Google Shape;16;p3">
            <a:extLst>
              <a:ext uri="{FF2B5EF4-FFF2-40B4-BE49-F238E27FC236}">
                <a16:creationId xmlns:a16="http://schemas.microsoft.com/office/drawing/2014/main" id="{524ED7EC-7BED-1F44-99D2-24BCEE96AC78}"/>
              </a:ext>
            </a:extLst>
          </p:cNvPr>
          <p:cNvSpPr txBox="1">
            <a:spLocks noGrp="1"/>
          </p:cNvSpPr>
          <p:nvPr>
            <p:ph type="ctrTitle"/>
          </p:nvPr>
        </p:nvSpPr>
        <p:spPr>
          <a:xfrm>
            <a:off x="1142998" y="1519225"/>
            <a:ext cx="6858001" cy="11598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FFFFFF"/>
              </a:buClr>
              <a:buSzPts val="3600"/>
              <a:buNone/>
              <a:defRPr sz="3800">
                <a:solidFill>
                  <a:srgbClr val="FFFFFF"/>
                </a:solidFill>
              </a:defRPr>
            </a:lvl1pPr>
            <a:lvl2pPr lvl="1" rtl="0">
              <a:spcBef>
                <a:spcPts val="0"/>
              </a:spcBef>
              <a:spcAft>
                <a:spcPts val="0"/>
              </a:spcAft>
              <a:buClr>
                <a:srgbClr val="FFFFFF"/>
              </a:buClr>
              <a:buSzPts val="3600"/>
              <a:buNone/>
              <a:defRPr sz="3600">
                <a:solidFill>
                  <a:srgbClr val="FFFFFF"/>
                </a:solidFill>
              </a:defRPr>
            </a:lvl2pPr>
            <a:lvl3pPr lvl="2" rtl="0">
              <a:spcBef>
                <a:spcPts val="0"/>
              </a:spcBef>
              <a:spcAft>
                <a:spcPts val="0"/>
              </a:spcAft>
              <a:buClr>
                <a:srgbClr val="FFFFFF"/>
              </a:buClr>
              <a:buSzPts val="3600"/>
              <a:buNone/>
              <a:defRPr sz="3600">
                <a:solidFill>
                  <a:srgbClr val="FFFFFF"/>
                </a:solidFill>
              </a:defRPr>
            </a:lvl3pPr>
            <a:lvl4pPr lvl="3" rtl="0">
              <a:spcBef>
                <a:spcPts val="0"/>
              </a:spcBef>
              <a:spcAft>
                <a:spcPts val="0"/>
              </a:spcAft>
              <a:buClr>
                <a:srgbClr val="FFFFFF"/>
              </a:buClr>
              <a:buSzPts val="3600"/>
              <a:buNone/>
              <a:defRPr sz="3600">
                <a:solidFill>
                  <a:srgbClr val="FFFFFF"/>
                </a:solidFill>
              </a:defRPr>
            </a:lvl4pPr>
            <a:lvl5pPr lvl="4" rtl="0">
              <a:spcBef>
                <a:spcPts val="0"/>
              </a:spcBef>
              <a:spcAft>
                <a:spcPts val="0"/>
              </a:spcAft>
              <a:buClr>
                <a:srgbClr val="FFFFFF"/>
              </a:buClr>
              <a:buSzPts val="3600"/>
              <a:buNone/>
              <a:defRPr sz="3600">
                <a:solidFill>
                  <a:srgbClr val="FFFFFF"/>
                </a:solidFill>
              </a:defRPr>
            </a:lvl5pPr>
            <a:lvl6pPr lvl="5" rtl="0">
              <a:spcBef>
                <a:spcPts val="0"/>
              </a:spcBef>
              <a:spcAft>
                <a:spcPts val="0"/>
              </a:spcAft>
              <a:buClr>
                <a:srgbClr val="FFFFFF"/>
              </a:buClr>
              <a:buSzPts val="3600"/>
              <a:buNone/>
              <a:defRPr sz="3600">
                <a:solidFill>
                  <a:srgbClr val="FFFFFF"/>
                </a:solidFill>
              </a:defRPr>
            </a:lvl6pPr>
            <a:lvl7pPr lvl="6" rtl="0">
              <a:spcBef>
                <a:spcPts val="0"/>
              </a:spcBef>
              <a:spcAft>
                <a:spcPts val="0"/>
              </a:spcAft>
              <a:buClr>
                <a:srgbClr val="FFFFFF"/>
              </a:buClr>
              <a:buSzPts val="3600"/>
              <a:buNone/>
              <a:defRPr sz="3600">
                <a:solidFill>
                  <a:srgbClr val="FFFFFF"/>
                </a:solidFill>
              </a:defRPr>
            </a:lvl7pPr>
            <a:lvl8pPr lvl="7" rtl="0">
              <a:spcBef>
                <a:spcPts val="0"/>
              </a:spcBef>
              <a:spcAft>
                <a:spcPts val="0"/>
              </a:spcAft>
              <a:buClr>
                <a:srgbClr val="FFFFFF"/>
              </a:buClr>
              <a:buSzPts val="3600"/>
              <a:buNone/>
              <a:defRPr sz="3600">
                <a:solidFill>
                  <a:srgbClr val="FFFFFF"/>
                </a:solidFill>
              </a:defRPr>
            </a:lvl8pPr>
            <a:lvl9pPr lvl="8" rtl="0">
              <a:spcBef>
                <a:spcPts val="0"/>
              </a:spcBef>
              <a:spcAft>
                <a:spcPts val="0"/>
              </a:spcAft>
              <a:buClr>
                <a:srgbClr val="FFFFFF"/>
              </a:buClr>
              <a:buSzPts val="3600"/>
              <a:buNone/>
              <a:defRPr sz="3600">
                <a:solidFill>
                  <a:srgbClr val="FFFFFF"/>
                </a:solidFill>
              </a:defRPr>
            </a:lvl9pPr>
          </a:lstStyle>
          <a:p>
            <a:endParaRPr dirty="0"/>
          </a:p>
        </p:txBody>
      </p:sp>
      <p:pic>
        <p:nvPicPr>
          <p:cNvPr id="8" name="Picture 7">
            <a:extLst>
              <a:ext uri="{FF2B5EF4-FFF2-40B4-BE49-F238E27FC236}">
                <a16:creationId xmlns:a16="http://schemas.microsoft.com/office/drawing/2014/main" id="{5E9F4BFC-F330-474A-8193-BDFBF5B2FAF0}"/>
              </a:ext>
            </a:extLst>
          </p:cNvPr>
          <p:cNvPicPr>
            <a:picLocks noChangeAspect="1"/>
          </p:cNvPicPr>
          <p:nvPr userDrawn="1"/>
        </p:nvPicPr>
        <p:blipFill>
          <a:blip r:embed="rId2"/>
          <a:stretch>
            <a:fillRect/>
          </a:stretch>
        </p:blipFill>
        <p:spPr>
          <a:xfrm>
            <a:off x="3624348" y="3847656"/>
            <a:ext cx="1828800" cy="1168782"/>
          </a:xfrm>
          <a:prstGeom prst="rect">
            <a:avLst/>
          </a:prstGeom>
        </p:spPr>
      </p:pic>
    </p:spTree>
    <p:extLst>
      <p:ext uri="{BB962C8B-B14F-4D97-AF65-F5344CB8AC3E}">
        <p14:creationId xmlns:p14="http://schemas.microsoft.com/office/powerpoint/2010/main" val="425765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ubtitle" preserve="1">
  <p:cSld name="Title with Subtitle 2">
    <p:spTree>
      <p:nvGrpSpPr>
        <p:cNvPr id="1" name="Shape 13"/>
        <p:cNvGrpSpPr/>
        <p:nvPr/>
      </p:nvGrpSpPr>
      <p:grpSpPr>
        <a:xfrm>
          <a:off x="0" y="0"/>
          <a:ext cx="0" cy="0"/>
          <a:chOff x="0" y="0"/>
          <a:chExt cx="0" cy="0"/>
        </a:xfrm>
      </p:grpSpPr>
      <p:sp>
        <p:nvSpPr>
          <p:cNvPr id="14" name="Google Shape;14;p3"/>
          <p:cNvSpPr/>
          <p:nvPr/>
        </p:nvSpPr>
        <p:spPr>
          <a:xfrm>
            <a:off x="0" y="0"/>
            <a:ext cx="9144000" cy="3745800"/>
          </a:xfrm>
          <a:prstGeom prst="rect">
            <a:avLst/>
          </a:prstGeom>
          <a:gradFill flip="none" rotWithShape="1">
            <a:gsLst>
              <a:gs pos="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3"/>
          <p:cNvSpPr txBox="1">
            <a:spLocks noGrp="1"/>
          </p:cNvSpPr>
          <p:nvPr>
            <p:ph type="ctrTitle"/>
          </p:nvPr>
        </p:nvSpPr>
        <p:spPr>
          <a:xfrm>
            <a:off x="826350" y="1519225"/>
            <a:ext cx="4638300" cy="1159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FFFFFF"/>
              </a:buClr>
              <a:buSzPts val="3600"/>
              <a:buNone/>
              <a:defRPr sz="3800">
                <a:solidFill>
                  <a:srgbClr val="FFFFFF"/>
                </a:solidFill>
              </a:defRPr>
            </a:lvl1pPr>
            <a:lvl2pPr lvl="1" rtl="0">
              <a:spcBef>
                <a:spcPts val="0"/>
              </a:spcBef>
              <a:spcAft>
                <a:spcPts val="0"/>
              </a:spcAft>
              <a:buClr>
                <a:srgbClr val="FFFFFF"/>
              </a:buClr>
              <a:buSzPts val="3600"/>
              <a:buNone/>
              <a:defRPr sz="3600">
                <a:solidFill>
                  <a:srgbClr val="FFFFFF"/>
                </a:solidFill>
              </a:defRPr>
            </a:lvl2pPr>
            <a:lvl3pPr lvl="2" rtl="0">
              <a:spcBef>
                <a:spcPts val="0"/>
              </a:spcBef>
              <a:spcAft>
                <a:spcPts val="0"/>
              </a:spcAft>
              <a:buClr>
                <a:srgbClr val="FFFFFF"/>
              </a:buClr>
              <a:buSzPts val="3600"/>
              <a:buNone/>
              <a:defRPr sz="3600">
                <a:solidFill>
                  <a:srgbClr val="FFFFFF"/>
                </a:solidFill>
              </a:defRPr>
            </a:lvl3pPr>
            <a:lvl4pPr lvl="3" rtl="0">
              <a:spcBef>
                <a:spcPts val="0"/>
              </a:spcBef>
              <a:spcAft>
                <a:spcPts val="0"/>
              </a:spcAft>
              <a:buClr>
                <a:srgbClr val="FFFFFF"/>
              </a:buClr>
              <a:buSzPts val="3600"/>
              <a:buNone/>
              <a:defRPr sz="3600">
                <a:solidFill>
                  <a:srgbClr val="FFFFFF"/>
                </a:solidFill>
              </a:defRPr>
            </a:lvl4pPr>
            <a:lvl5pPr lvl="4" rtl="0">
              <a:spcBef>
                <a:spcPts val="0"/>
              </a:spcBef>
              <a:spcAft>
                <a:spcPts val="0"/>
              </a:spcAft>
              <a:buClr>
                <a:srgbClr val="FFFFFF"/>
              </a:buClr>
              <a:buSzPts val="3600"/>
              <a:buNone/>
              <a:defRPr sz="3600">
                <a:solidFill>
                  <a:srgbClr val="FFFFFF"/>
                </a:solidFill>
              </a:defRPr>
            </a:lvl5pPr>
            <a:lvl6pPr lvl="5" rtl="0">
              <a:spcBef>
                <a:spcPts val="0"/>
              </a:spcBef>
              <a:spcAft>
                <a:spcPts val="0"/>
              </a:spcAft>
              <a:buClr>
                <a:srgbClr val="FFFFFF"/>
              </a:buClr>
              <a:buSzPts val="3600"/>
              <a:buNone/>
              <a:defRPr sz="3600">
                <a:solidFill>
                  <a:srgbClr val="FFFFFF"/>
                </a:solidFill>
              </a:defRPr>
            </a:lvl6pPr>
            <a:lvl7pPr lvl="6" rtl="0">
              <a:spcBef>
                <a:spcPts val="0"/>
              </a:spcBef>
              <a:spcAft>
                <a:spcPts val="0"/>
              </a:spcAft>
              <a:buClr>
                <a:srgbClr val="FFFFFF"/>
              </a:buClr>
              <a:buSzPts val="3600"/>
              <a:buNone/>
              <a:defRPr sz="3600">
                <a:solidFill>
                  <a:srgbClr val="FFFFFF"/>
                </a:solidFill>
              </a:defRPr>
            </a:lvl7pPr>
            <a:lvl8pPr lvl="7" rtl="0">
              <a:spcBef>
                <a:spcPts val="0"/>
              </a:spcBef>
              <a:spcAft>
                <a:spcPts val="0"/>
              </a:spcAft>
              <a:buClr>
                <a:srgbClr val="FFFFFF"/>
              </a:buClr>
              <a:buSzPts val="3600"/>
              <a:buNone/>
              <a:defRPr sz="3600">
                <a:solidFill>
                  <a:srgbClr val="FFFFFF"/>
                </a:solidFill>
              </a:defRPr>
            </a:lvl8pPr>
            <a:lvl9pPr lvl="8" rtl="0">
              <a:spcBef>
                <a:spcPts val="0"/>
              </a:spcBef>
              <a:spcAft>
                <a:spcPts val="0"/>
              </a:spcAft>
              <a:buClr>
                <a:srgbClr val="FFFFFF"/>
              </a:buClr>
              <a:buSzPts val="3600"/>
              <a:buNone/>
              <a:defRPr sz="3600">
                <a:solidFill>
                  <a:srgbClr val="FFFFFF"/>
                </a:solidFill>
              </a:defRPr>
            </a:lvl9pPr>
          </a:lstStyle>
          <a:p>
            <a:endParaRPr dirty="0"/>
          </a:p>
        </p:txBody>
      </p:sp>
      <p:sp>
        <p:nvSpPr>
          <p:cNvPr id="17" name="Google Shape;17;p3"/>
          <p:cNvSpPr txBox="1">
            <a:spLocks noGrp="1"/>
          </p:cNvSpPr>
          <p:nvPr>
            <p:ph type="subTitle" idx="1"/>
          </p:nvPr>
        </p:nvSpPr>
        <p:spPr>
          <a:xfrm>
            <a:off x="826350" y="2763850"/>
            <a:ext cx="7632000" cy="78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000000"/>
              </a:buClr>
              <a:buSzPts val="1800"/>
              <a:buNone/>
              <a:defRPr>
                <a:solidFill>
                  <a:srgbClr val="000000"/>
                </a:solidFill>
              </a:defRPr>
            </a:lvl1pPr>
            <a:lvl2pPr lvl="1" rtl="0">
              <a:spcBef>
                <a:spcPts val="0"/>
              </a:spcBef>
              <a:spcAft>
                <a:spcPts val="0"/>
              </a:spcAft>
              <a:buClr>
                <a:srgbClr val="000000"/>
              </a:buClr>
              <a:buSzPts val="3000"/>
              <a:buNone/>
              <a:defRPr sz="3000">
                <a:solidFill>
                  <a:srgbClr val="000000"/>
                </a:solidFill>
              </a:defRPr>
            </a:lvl2pPr>
            <a:lvl3pPr lvl="2" rtl="0">
              <a:spcBef>
                <a:spcPts val="0"/>
              </a:spcBef>
              <a:spcAft>
                <a:spcPts val="0"/>
              </a:spcAft>
              <a:buClr>
                <a:srgbClr val="000000"/>
              </a:buClr>
              <a:buSzPts val="3000"/>
              <a:buNone/>
              <a:defRPr sz="3000">
                <a:solidFill>
                  <a:srgbClr val="000000"/>
                </a:solidFill>
              </a:defRPr>
            </a:lvl3pPr>
            <a:lvl4pPr lvl="3" rtl="0">
              <a:spcBef>
                <a:spcPts val="0"/>
              </a:spcBef>
              <a:spcAft>
                <a:spcPts val="0"/>
              </a:spcAft>
              <a:buClr>
                <a:srgbClr val="000000"/>
              </a:buClr>
              <a:buSzPts val="3000"/>
              <a:buNone/>
              <a:defRPr sz="3000">
                <a:solidFill>
                  <a:srgbClr val="000000"/>
                </a:solidFill>
              </a:defRPr>
            </a:lvl4pPr>
            <a:lvl5pPr lvl="4" rtl="0">
              <a:spcBef>
                <a:spcPts val="0"/>
              </a:spcBef>
              <a:spcAft>
                <a:spcPts val="0"/>
              </a:spcAft>
              <a:buClr>
                <a:srgbClr val="000000"/>
              </a:buClr>
              <a:buSzPts val="3000"/>
              <a:buNone/>
              <a:defRPr sz="3000">
                <a:solidFill>
                  <a:srgbClr val="000000"/>
                </a:solidFill>
              </a:defRPr>
            </a:lvl5pPr>
            <a:lvl6pPr lvl="5" rtl="0">
              <a:spcBef>
                <a:spcPts val="0"/>
              </a:spcBef>
              <a:spcAft>
                <a:spcPts val="0"/>
              </a:spcAft>
              <a:buClr>
                <a:srgbClr val="000000"/>
              </a:buClr>
              <a:buSzPts val="3000"/>
              <a:buNone/>
              <a:defRPr sz="3000">
                <a:solidFill>
                  <a:srgbClr val="000000"/>
                </a:solidFill>
              </a:defRPr>
            </a:lvl6pPr>
            <a:lvl7pPr lvl="6" rtl="0">
              <a:spcBef>
                <a:spcPts val="0"/>
              </a:spcBef>
              <a:spcAft>
                <a:spcPts val="0"/>
              </a:spcAft>
              <a:buClr>
                <a:srgbClr val="000000"/>
              </a:buClr>
              <a:buSzPts val="3000"/>
              <a:buNone/>
              <a:defRPr sz="3000">
                <a:solidFill>
                  <a:srgbClr val="000000"/>
                </a:solidFill>
              </a:defRPr>
            </a:lvl7pPr>
            <a:lvl8pPr lvl="7" rtl="0">
              <a:spcBef>
                <a:spcPts val="0"/>
              </a:spcBef>
              <a:spcAft>
                <a:spcPts val="0"/>
              </a:spcAft>
              <a:buClr>
                <a:srgbClr val="000000"/>
              </a:buClr>
              <a:buSzPts val="3000"/>
              <a:buNone/>
              <a:defRPr sz="3000">
                <a:solidFill>
                  <a:srgbClr val="000000"/>
                </a:solidFill>
              </a:defRPr>
            </a:lvl8pPr>
            <a:lvl9pPr lvl="8" rtl="0">
              <a:spcBef>
                <a:spcPts val="0"/>
              </a:spcBef>
              <a:spcAft>
                <a:spcPts val="0"/>
              </a:spcAft>
              <a:buClr>
                <a:srgbClr val="000000"/>
              </a:buClr>
              <a:buSzPts val="3000"/>
              <a:buNone/>
              <a:defRPr sz="3000">
                <a:solidFill>
                  <a:srgbClr val="000000"/>
                </a:solidFill>
              </a:defRPr>
            </a:lvl9pPr>
          </a:lstStyle>
          <a:p>
            <a:endParaRPr/>
          </a:p>
        </p:txBody>
      </p:sp>
      <p:sp>
        <p:nvSpPr>
          <p:cNvPr id="8" name="Google Shape;47;p8">
            <a:extLst>
              <a:ext uri="{FF2B5EF4-FFF2-40B4-BE49-F238E27FC236}">
                <a16:creationId xmlns:a16="http://schemas.microsoft.com/office/drawing/2014/main" id="{05DFC690-2F9A-7749-B5B2-F39DB6E3FBBB}"/>
              </a:ext>
            </a:extLst>
          </p:cNvPr>
          <p:cNvSpPr/>
          <p:nvPr userDrawn="1"/>
        </p:nvSpPr>
        <p:spPr>
          <a:xfrm>
            <a:off x="612200" y="1519224"/>
            <a:ext cx="74271" cy="1159799"/>
          </a:xfrm>
          <a:prstGeom prst="rect">
            <a:avLst/>
          </a:pr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10" name="Picture 9">
            <a:extLst>
              <a:ext uri="{FF2B5EF4-FFF2-40B4-BE49-F238E27FC236}">
                <a16:creationId xmlns:a16="http://schemas.microsoft.com/office/drawing/2014/main" id="{5B707B99-753C-F64B-9128-1EDE6ABD2C0E}"/>
              </a:ext>
            </a:extLst>
          </p:cNvPr>
          <p:cNvPicPr>
            <a:picLocks noChangeAspect="1"/>
          </p:cNvPicPr>
          <p:nvPr userDrawn="1"/>
        </p:nvPicPr>
        <p:blipFill>
          <a:blip r:embed="rId2"/>
          <a:stretch>
            <a:fillRect/>
          </a:stretch>
        </p:blipFill>
        <p:spPr>
          <a:xfrm>
            <a:off x="3624348" y="3847656"/>
            <a:ext cx="1828800" cy="1168782"/>
          </a:xfrm>
          <a:prstGeom prst="rect">
            <a:avLst/>
          </a:prstGeom>
        </p:spPr>
      </p:pic>
    </p:spTree>
    <p:extLst>
      <p:ext uri="{BB962C8B-B14F-4D97-AF65-F5344CB8AC3E}">
        <p14:creationId xmlns:p14="http://schemas.microsoft.com/office/powerpoint/2010/main" val="54718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_Logo RIght">
    <p:spTree>
      <p:nvGrpSpPr>
        <p:cNvPr id="1" name=""/>
        <p:cNvGrpSpPr/>
        <p:nvPr/>
      </p:nvGrpSpPr>
      <p:grpSpPr>
        <a:xfrm>
          <a:off x="0" y="0"/>
          <a:ext cx="0" cy="0"/>
          <a:chOff x="0" y="0"/>
          <a:chExt cx="0" cy="0"/>
        </a:xfrm>
      </p:grpSpPr>
      <p:sp>
        <p:nvSpPr>
          <p:cNvPr id="10" name="Google Shape;73;p14">
            <a:extLst>
              <a:ext uri="{FF2B5EF4-FFF2-40B4-BE49-F238E27FC236}">
                <a16:creationId xmlns:a16="http://schemas.microsoft.com/office/drawing/2014/main" id="{BC683072-4386-5742-8191-0242760DF154}"/>
              </a:ext>
            </a:extLst>
          </p:cNvPr>
          <p:cNvSpPr/>
          <p:nvPr userDrawn="1"/>
        </p:nvSpPr>
        <p:spPr>
          <a:xfrm>
            <a:off x="0" y="1"/>
            <a:ext cx="9144000" cy="1344168"/>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 name="Title 1">
            <a:extLst>
              <a:ext uri="{FF2B5EF4-FFF2-40B4-BE49-F238E27FC236}">
                <a16:creationId xmlns:a16="http://schemas.microsoft.com/office/drawing/2014/main" id="{1224FAE0-AE5B-E14C-987B-C45A990ADF7A}"/>
              </a:ext>
            </a:extLst>
          </p:cNvPr>
          <p:cNvSpPr>
            <a:spLocks noGrp="1"/>
          </p:cNvSpPr>
          <p:nvPr>
            <p:ph type="title"/>
          </p:nvPr>
        </p:nvSpPr>
        <p:spPr>
          <a:xfrm>
            <a:off x="628650" y="273844"/>
            <a:ext cx="7886700" cy="994172"/>
          </a:xfrm>
          <a:prstGeom prst="rect">
            <a:avLst/>
          </a:prstGeom>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BD2F252-8F03-A64F-95A6-48BD41F41FF0}"/>
              </a:ext>
            </a:extLst>
          </p:cNvPr>
          <p:cNvSpPr>
            <a:spLocks noGrp="1"/>
          </p:cNvSpPr>
          <p:nvPr>
            <p:ph idx="1"/>
          </p:nvPr>
        </p:nvSpPr>
        <p:spPr>
          <a:xfrm>
            <a:off x="628650" y="1410784"/>
            <a:ext cx="7886700" cy="3263504"/>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Google Shape;47;p8">
            <a:extLst>
              <a:ext uri="{FF2B5EF4-FFF2-40B4-BE49-F238E27FC236}">
                <a16:creationId xmlns:a16="http://schemas.microsoft.com/office/drawing/2014/main" id="{D452C073-D976-BC47-89F1-BE25BB5F9CB2}"/>
              </a:ext>
            </a:extLst>
          </p:cNvPr>
          <p:cNvSpPr/>
          <p:nvPr userDrawn="1"/>
        </p:nvSpPr>
        <p:spPr>
          <a:xfrm>
            <a:off x="579000" y="260428"/>
            <a:ext cx="49650" cy="994172"/>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43;p7">
            <a:extLst>
              <a:ext uri="{FF2B5EF4-FFF2-40B4-BE49-F238E27FC236}">
                <a16:creationId xmlns:a16="http://schemas.microsoft.com/office/drawing/2014/main" id="{F274D516-1978-4C4D-B0BA-F358B8A56869}"/>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7" name="Picture 6">
            <a:extLst>
              <a:ext uri="{FF2B5EF4-FFF2-40B4-BE49-F238E27FC236}">
                <a16:creationId xmlns:a16="http://schemas.microsoft.com/office/drawing/2014/main" id="{5CC28083-A267-1F4C-B484-4D1FA2167322}"/>
              </a:ext>
            </a:extLst>
          </p:cNvPr>
          <p:cNvPicPr>
            <a:picLocks noChangeAspect="1"/>
          </p:cNvPicPr>
          <p:nvPr userDrawn="1"/>
        </p:nvPicPr>
        <p:blipFill>
          <a:blip r:embed="rId2"/>
          <a:stretch>
            <a:fillRect/>
          </a:stretch>
        </p:blipFill>
        <p:spPr>
          <a:xfrm>
            <a:off x="213352" y="4593475"/>
            <a:ext cx="1982584" cy="365760"/>
          </a:xfrm>
          <a:prstGeom prst="rect">
            <a:avLst/>
          </a:prstGeom>
        </p:spPr>
      </p:pic>
      <p:pic>
        <p:nvPicPr>
          <p:cNvPr id="11" name="Picture 10">
            <a:extLst>
              <a:ext uri="{FF2B5EF4-FFF2-40B4-BE49-F238E27FC236}">
                <a16:creationId xmlns:a16="http://schemas.microsoft.com/office/drawing/2014/main" id="{2507182D-F28A-BA44-A6D1-CCDED341AF9B}"/>
              </a:ext>
            </a:extLst>
          </p:cNvPr>
          <p:cNvPicPr>
            <a:picLocks noChangeAspect="1"/>
          </p:cNvPicPr>
          <p:nvPr userDrawn="1"/>
        </p:nvPicPr>
        <p:blipFill>
          <a:blip r:embed="rId3"/>
          <a:stretch>
            <a:fillRect/>
          </a:stretch>
        </p:blipFill>
        <p:spPr>
          <a:xfrm>
            <a:off x="7763435" y="4364460"/>
            <a:ext cx="1115568" cy="712957"/>
          </a:xfrm>
          <a:prstGeom prst="rect">
            <a:avLst/>
          </a:prstGeom>
        </p:spPr>
      </p:pic>
    </p:spTree>
    <p:extLst>
      <p:ext uri="{BB962C8B-B14F-4D97-AF65-F5344CB8AC3E}">
        <p14:creationId xmlns:p14="http://schemas.microsoft.com/office/powerpoint/2010/main" val="2932534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_Logo Right">
    <p:spTree>
      <p:nvGrpSpPr>
        <p:cNvPr id="1" name=""/>
        <p:cNvGrpSpPr/>
        <p:nvPr/>
      </p:nvGrpSpPr>
      <p:grpSpPr>
        <a:xfrm>
          <a:off x="0" y="0"/>
          <a:ext cx="0" cy="0"/>
          <a:chOff x="0" y="0"/>
          <a:chExt cx="0" cy="0"/>
        </a:xfrm>
      </p:grpSpPr>
      <p:sp>
        <p:nvSpPr>
          <p:cNvPr id="15" name="Google Shape;73;p14">
            <a:extLst>
              <a:ext uri="{FF2B5EF4-FFF2-40B4-BE49-F238E27FC236}">
                <a16:creationId xmlns:a16="http://schemas.microsoft.com/office/drawing/2014/main" id="{AB5E56B4-42BF-C94E-84AC-ECE92A73DA92}"/>
              </a:ext>
            </a:extLst>
          </p:cNvPr>
          <p:cNvSpPr/>
          <p:nvPr userDrawn="1"/>
        </p:nvSpPr>
        <p:spPr>
          <a:xfrm>
            <a:off x="0" y="1"/>
            <a:ext cx="9144000" cy="1344168"/>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 name="Title 1">
            <a:extLst>
              <a:ext uri="{FF2B5EF4-FFF2-40B4-BE49-F238E27FC236}">
                <a16:creationId xmlns:a16="http://schemas.microsoft.com/office/drawing/2014/main" id="{3E76B21F-36FE-8B44-8234-5FF08E3FC609}"/>
              </a:ext>
            </a:extLst>
          </p:cNvPr>
          <p:cNvSpPr>
            <a:spLocks noGrp="1"/>
          </p:cNvSpPr>
          <p:nvPr>
            <p:ph type="title"/>
          </p:nvPr>
        </p:nvSpPr>
        <p:spPr>
          <a:xfrm>
            <a:off x="628650" y="273844"/>
            <a:ext cx="7886700" cy="994172"/>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A1EB1AA-7616-B44B-A10A-93030B799218}"/>
              </a:ext>
            </a:extLst>
          </p:cNvPr>
          <p:cNvSpPr>
            <a:spLocks noGrp="1"/>
          </p:cNvSpPr>
          <p:nvPr>
            <p:ph sz="half" idx="1"/>
          </p:nvPr>
        </p:nvSpPr>
        <p:spPr>
          <a:xfrm>
            <a:off x="628650" y="1410784"/>
            <a:ext cx="3886200" cy="326350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236155-69A5-8043-9896-33F6CFE83D41}"/>
              </a:ext>
            </a:extLst>
          </p:cNvPr>
          <p:cNvSpPr>
            <a:spLocks noGrp="1"/>
          </p:cNvSpPr>
          <p:nvPr>
            <p:ph sz="half" idx="2"/>
          </p:nvPr>
        </p:nvSpPr>
        <p:spPr>
          <a:xfrm>
            <a:off x="4629150" y="1410784"/>
            <a:ext cx="3886200" cy="326350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Google Shape;43;p7">
            <a:extLst>
              <a:ext uri="{FF2B5EF4-FFF2-40B4-BE49-F238E27FC236}">
                <a16:creationId xmlns:a16="http://schemas.microsoft.com/office/drawing/2014/main" id="{01BBCD23-FE28-0846-AC84-E378BADA553F}"/>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47;p8">
            <a:extLst>
              <a:ext uri="{FF2B5EF4-FFF2-40B4-BE49-F238E27FC236}">
                <a16:creationId xmlns:a16="http://schemas.microsoft.com/office/drawing/2014/main" id="{826F74E2-BB27-A640-8B77-FD07F1AB028D}"/>
              </a:ext>
            </a:extLst>
          </p:cNvPr>
          <p:cNvSpPr/>
          <p:nvPr userDrawn="1"/>
        </p:nvSpPr>
        <p:spPr>
          <a:xfrm>
            <a:off x="579000" y="260428"/>
            <a:ext cx="49650" cy="994172"/>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17" name="Picture 16">
            <a:extLst>
              <a:ext uri="{FF2B5EF4-FFF2-40B4-BE49-F238E27FC236}">
                <a16:creationId xmlns:a16="http://schemas.microsoft.com/office/drawing/2014/main" id="{D9654F4C-A52E-724C-BA48-8C25DDD6693A}"/>
              </a:ext>
            </a:extLst>
          </p:cNvPr>
          <p:cNvPicPr>
            <a:picLocks noChangeAspect="1"/>
          </p:cNvPicPr>
          <p:nvPr userDrawn="1"/>
        </p:nvPicPr>
        <p:blipFill>
          <a:blip r:embed="rId2"/>
          <a:stretch>
            <a:fillRect/>
          </a:stretch>
        </p:blipFill>
        <p:spPr>
          <a:xfrm>
            <a:off x="213352" y="4593475"/>
            <a:ext cx="1982584" cy="365760"/>
          </a:xfrm>
          <a:prstGeom prst="rect">
            <a:avLst/>
          </a:prstGeom>
        </p:spPr>
      </p:pic>
      <p:pic>
        <p:nvPicPr>
          <p:cNvPr id="19" name="Picture 18">
            <a:extLst>
              <a:ext uri="{FF2B5EF4-FFF2-40B4-BE49-F238E27FC236}">
                <a16:creationId xmlns:a16="http://schemas.microsoft.com/office/drawing/2014/main" id="{DF48EA28-F3A0-6B48-8B81-F0B7813E8E29}"/>
              </a:ext>
            </a:extLst>
          </p:cNvPr>
          <p:cNvPicPr>
            <a:picLocks noChangeAspect="1"/>
          </p:cNvPicPr>
          <p:nvPr userDrawn="1"/>
        </p:nvPicPr>
        <p:blipFill>
          <a:blip r:embed="rId3"/>
          <a:stretch>
            <a:fillRect/>
          </a:stretch>
        </p:blipFill>
        <p:spPr>
          <a:xfrm>
            <a:off x="7763435" y="4364460"/>
            <a:ext cx="1115568" cy="712957"/>
          </a:xfrm>
          <a:prstGeom prst="rect">
            <a:avLst/>
          </a:prstGeom>
        </p:spPr>
      </p:pic>
    </p:spTree>
    <p:extLst>
      <p:ext uri="{BB962C8B-B14F-4D97-AF65-F5344CB8AC3E}">
        <p14:creationId xmlns:p14="http://schemas.microsoft.com/office/powerpoint/2010/main" val="4045634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_Logo Right">
    <p:spTree>
      <p:nvGrpSpPr>
        <p:cNvPr id="1" name=""/>
        <p:cNvGrpSpPr/>
        <p:nvPr/>
      </p:nvGrpSpPr>
      <p:grpSpPr>
        <a:xfrm>
          <a:off x="0" y="0"/>
          <a:ext cx="0" cy="0"/>
          <a:chOff x="0" y="0"/>
          <a:chExt cx="0" cy="0"/>
        </a:xfrm>
      </p:grpSpPr>
      <p:sp>
        <p:nvSpPr>
          <p:cNvPr id="19" name="Google Shape;73;p14">
            <a:extLst>
              <a:ext uri="{FF2B5EF4-FFF2-40B4-BE49-F238E27FC236}">
                <a16:creationId xmlns:a16="http://schemas.microsoft.com/office/drawing/2014/main" id="{954BA275-F2D3-F043-A117-221AD4BC83E3}"/>
              </a:ext>
            </a:extLst>
          </p:cNvPr>
          <p:cNvSpPr/>
          <p:nvPr userDrawn="1"/>
        </p:nvSpPr>
        <p:spPr>
          <a:xfrm>
            <a:off x="0" y="1"/>
            <a:ext cx="9144000" cy="1344168"/>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 name="Title 1">
            <a:extLst>
              <a:ext uri="{FF2B5EF4-FFF2-40B4-BE49-F238E27FC236}">
                <a16:creationId xmlns:a16="http://schemas.microsoft.com/office/drawing/2014/main" id="{3E76B21F-36FE-8B44-8234-5FF08E3FC609}"/>
              </a:ext>
            </a:extLst>
          </p:cNvPr>
          <p:cNvSpPr>
            <a:spLocks noGrp="1"/>
          </p:cNvSpPr>
          <p:nvPr>
            <p:ph type="title"/>
          </p:nvPr>
        </p:nvSpPr>
        <p:spPr>
          <a:xfrm>
            <a:off x="628650" y="273844"/>
            <a:ext cx="7886700" cy="994172"/>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A1EB1AA-7616-B44B-A10A-93030B799218}"/>
              </a:ext>
            </a:extLst>
          </p:cNvPr>
          <p:cNvSpPr>
            <a:spLocks noGrp="1"/>
          </p:cNvSpPr>
          <p:nvPr>
            <p:ph sz="half" idx="1"/>
          </p:nvPr>
        </p:nvSpPr>
        <p:spPr>
          <a:xfrm>
            <a:off x="628650" y="1410784"/>
            <a:ext cx="2517962" cy="3263504"/>
          </a:xfrm>
          <a:prstGeom prst="rect">
            <a:avLst/>
          </a:prstGeom>
        </p:spPr>
        <p:txBody>
          <a:bodyPr/>
          <a:lstStyle>
            <a:lvl1pPr>
              <a:defRPr sz="2300" baseline="0"/>
            </a:lvl1pPr>
            <a:lvl2pPr>
              <a:defRPr sz="2100" baseline="0"/>
            </a:lvl2pPr>
            <a:lvl4pPr>
              <a:defRPr sz="1700" baseline="0"/>
            </a:lvl4pPr>
            <a:lvl5pPr>
              <a:defRPr sz="140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9052A280-A726-4441-9A45-EEA42E7EB1DF}"/>
              </a:ext>
            </a:extLst>
          </p:cNvPr>
          <p:cNvSpPr>
            <a:spLocks noGrp="1"/>
          </p:cNvSpPr>
          <p:nvPr>
            <p:ph sz="half" idx="10"/>
          </p:nvPr>
        </p:nvSpPr>
        <p:spPr>
          <a:xfrm>
            <a:off x="3313019" y="1410784"/>
            <a:ext cx="2517962" cy="3263504"/>
          </a:xfrm>
          <a:prstGeom prst="rect">
            <a:avLst/>
          </a:prstGeom>
        </p:spPr>
        <p:txBody>
          <a:bodyPr/>
          <a:lstStyle>
            <a:lvl1pPr>
              <a:defRPr sz="2300" baseline="0"/>
            </a:lvl1pPr>
            <a:lvl2pPr>
              <a:defRPr sz="2100" baseline="0"/>
            </a:lvl2pPr>
            <a:lvl4pPr>
              <a:defRPr sz="1700" baseline="0"/>
            </a:lvl4pPr>
            <a:lvl5pPr>
              <a:defRPr sz="140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a16="http://schemas.microsoft.com/office/drawing/2014/main" id="{D509DCE9-550E-BD44-B69D-8063EA228ABA}"/>
              </a:ext>
            </a:extLst>
          </p:cNvPr>
          <p:cNvSpPr>
            <a:spLocks noGrp="1"/>
          </p:cNvSpPr>
          <p:nvPr>
            <p:ph sz="half" idx="11"/>
          </p:nvPr>
        </p:nvSpPr>
        <p:spPr>
          <a:xfrm>
            <a:off x="5997388" y="1410784"/>
            <a:ext cx="2517962" cy="3263504"/>
          </a:xfrm>
          <a:prstGeom prst="rect">
            <a:avLst/>
          </a:prstGeom>
        </p:spPr>
        <p:txBody>
          <a:bodyPr/>
          <a:lstStyle>
            <a:lvl1pPr>
              <a:defRPr sz="2300" baseline="0"/>
            </a:lvl1pPr>
            <a:lvl2pPr>
              <a:defRPr sz="2100" baseline="0"/>
            </a:lvl2pPr>
            <a:lvl4pPr>
              <a:defRPr sz="1700" baseline="0"/>
            </a:lvl4pPr>
            <a:lvl5pPr>
              <a:defRPr sz="140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Google Shape;43;p7">
            <a:extLst>
              <a:ext uri="{FF2B5EF4-FFF2-40B4-BE49-F238E27FC236}">
                <a16:creationId xmlns:a16="http://schemas.microsoft.com/office/drawing/2014/main" id="{3014A5F5-AD98-B84F-A47A-F965CF815D27}"/>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47;p8">
            <a:extLst>
              <a:ext uri="{FF2B5EF4-FFF2-40B4-BE49-F238E27FC236}">
                <a16:creationId xmlns:a16="http://schemas.microsoft.com/office/drawing/2014/main" id="{845DC00B-2D80-644A-821A-5E363603F817}"/>
              </a:ext>
            </a:extLst>
          </p:cNvPr>
          <p:cNvSpPr/>
          <p:nvPr userDrawn="1"/>
        </p:nvSpPr>
        <p:spPr>
          <a:xfrm>
            <a:off x="579000" y="260428"/>
            <a:ext cx="49650" cy="994172"/>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21" name="Picture 20">
            <a:extLst>
              <a:ext uri="{FF2B5EF4-FFF2-40B4-BE49-F238E27FC236}">
                <a16:creationId xmlns:a16="http://schemas.microsoft.com/office/drawing/2014/main" id="{64DA0880-389F-D044-A173-A66EDFD47CBE}"/>
              </a:ext>
            </a:extLst>
          </p:cNvPr>
          <p:cNvPicPr>
            <a:picLocks noChangeAspect="1"/>
          </p:cNvPicPr>
          <p:nvPr userDrawn="1"/>
        </p:nvPicPr>
        <p:blipFill>
          <a:blip r:embed="rId2"/>
          <a:stretch>
            <a:fillRect/>
          </a:stretch>
        </p:blipFill>
        <p:spPr>
          <a:xfrm>
            <a:off x="213352" y="4593475"/>
            <a:ext cx="1982584" cy="365760"/>
          </a:xfrm>
          <a:prstGeom prst="rect">
            <a:avLst/>
          </a:prstGeom>
        </p:spPr>
      </p:pic>
      <p:pic>
        <p:nvPicPr>
          <p:cNvPr id="22" name="Picture 21">
            <a:extLst>
              <a:ext uri="{FF2B5EF4-FFF2-40B4-BE49-F238E27FC236}">
                <a16:creationId xmlns:a16="http://schemas.microsoft.com/office/drawing/2014/main" id="{B1A5A862-31DC-C048-B74E-946C61C4A334}"/>
              </a:ext>
            </a:extLst>
          </p:cNvPr>
          <p:cNvPicPr>
            <a:picLocks noChangeAspect="1"/>
          </p:cNvPicPr>
          <p:nvPr userDrawn="1"/>
        </p:nvPicPr>
        <p:blipFill>
          <a:blip r:embed="rId3"/>
          <a:stretch>
            <a:fillRect/>
          </a:stretch>
        </p:blipFill>
        <p:spPr>
          <a:xfrm>
            <a:off x="7763435" y="4364460"/>
            <a:ext cx="1115568" cy="712957"/>
          </a:xfrm>
          <a:prstGeom prst="rect">
            <a:avLst/>
          </a:prstGeom>
        </p:spPr>
      </p:pic>
    </p:spTree>
    <p:extLst>
      <p:ext uri="{BB962C8B-B14F-4D97-AF65-F5344CB8AC3E}">
        <p14:creationId xmlns:p14="http://schemas.microsoft.com/office/powerpoint/2010/main" val="31615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color" preserve="1">
  <p:cSld name="Title only color">
    <p:spTree>
      <p:nvGrpSpPr>
        <p:cNvPr id="1" name="Shape 50"/>
        <p:cNvGrpSpPr/>
        <p:nvPr/>
      </p:nvGrpSpPr>
      <p:grpSpPr>
        <a:xfrm>
          <a:off x="0" y="0"/>
          <a:ext cx="0" cy="0"/>
          <a:chOff x="0" y="0"/>
          <a:chExt cx="0" cy="0"/>
        </a:xfrm>
      </p:grpSpPr>
      <p:sp>
        <p:nvSpPr>
          <p:cNvPr id="51" name="Google Shape;51;p9"/>
          <p:cNvSpPr/>
          <p:nvPr/>
        </p:nvSpPr>
        <p:spPr>
          <a:xfrm>
            <a:off x="0" y="0"/>
            <a:ext cx="9144000" cy="3745800"/>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52;p9"/>
          <p:cNvSpPr txBox="1">
            <a:spLocks noGrp="1"/>
          </p:cNvSpPr>
          <p:nvPr>
            <p:ph type="title"/>
          </p:nvPr>
        </p:nvSpPr>
        <p:spPr>
          <a:xfrm>
            <a:off x="844425" y="260428"/>
            <a:ext cx="3226800" cy="994172"/>
          </a:xfrm>
          <a:prstGeom prst="rect">
            <a:avLst/>
          </a:prstGeom>
        </p:spPr>
        <p:txBody>
          <a:bodyPr spcFirstLastPara="1" wrap="square" lIns="91425" tIns="91425" rIns="91425" bIns="91425" anchor="t" anchorCtr="0">
            <a:noAutofit/>
          </a:bodyPr>
          <a:lstStyle>
            <a:lvl1pPr lvl="0" rtl="0">
              <a:spcBef>
                <a:spcPts val="0"/>
              </a:spcBef>
              <a:spcAft>
                <a:spcPts val="0"/>
              </a:spcAft>
              <a:buClr>
                <a:srgbClr val="FFFFFF"/>
              </a:buClr>
              <a:buSzPts val="2600"/>
              <a:buNone/>
              <a:defRPr>
                <a:solidFill>
                  <a:srgbClr val="FFFFFF"/>
                </a:solidFill>
              </a:defRPr>
            </a:lvl1pPr>
            <a:lvl2pPr lvl="1" rtl="0">
              <a:spcBef>
                <a:spcPts val="0"/>
              </a:spcBef>
              <a:spcAft>
                <a:spcPts val="0"/>
              </a:spcAft>
              <a:buClr>
                <a:srgbClr val="FFFFFF"/>
              </a:buClr>
              <a:buSzPts val="2600"/>
              <a:buNone/>
              <a:defRPr>
                <a:solidFill>
                  <a:srgbClr val="FFFFFF"/>
                </a:solidFill>
              </a:defRPr>
            </a:lvl2pPr>
            <a:lvl3pPr lvl="2" rtl="0">
              <a:spcBef>
                <a:spcPts val="0"/>
              </a:spcBef>
              <a:spcAft>
                <a:spcPts val="0"/>
              </a:spcAft>
              <a:buClr>
                <a:srgbClr val="FFFFFF"/>
              </a:buClr>
              <a:buSzPts val="2600"/>
              <a:buNone/>
              <a:defRPr>
                <a:solidFill>
                  <a:srgbClr val="FFFFFF"/>
                </a:solidFill>
              </a:defRPr>
            </a:lvl3pPr>
            <a:lvl4pPr lvl="3" rtl="0">
              <a:spcBef>
                <a:spcPts val="0"/>
              </a:spcBef>
              <a:spcAft>
                <a:spcPts val="0"/>
              </a:spcAft>
              <a:buClr>
                <a:srgbClr val="FFFFFF"/>
              </a:buClr>
              <a:buSzPts val="2600"/>
              <a:buNone/>
              <a:defRPr>
                <a:solidFill>
                  <a:srgbClr val="FFFFFF"/>
                </a:solidFill>
              </a:defRPr>
            </a:lvl4pPr>
            <a:lvl5pPr lvl="4" rtl="0">
              <a:spcBef>
                <a:spcPts val="0"/>
              </a:spcBef>
              <a:spcAft>
                <a:spcPts val="0"/>
              </a:spcAft>
              <a:buClr>
                <a:srgbClr val="FFFFFF"/>
              </a:buClr>
              <a:buSzPts val="2600"/>
              <a:buNone/>
              <a:defRPr>
                <a:solidFill>
                  <a:srgbClr val="FFFFFF"/>
                </a:solidFill>
              </a:defRPr>
            </a:lvl5pPr>
            <a:lvl6pPr lvl="5" rtl="0">
              <a:spcBef>
                <a:spcPts val="0"/>
              </a:spcBef>
              <a:spcAft>
                <a:spcPts val="0"/>
              </a:spcAft>
              <a:buClr>
                <a:srgbClr val="FFFFFF"/>
              </a:buClr>
              <a:buSzPts val="2600"/>
              <a:buNone/>
              <a:defRPr>
                <a:solidFill>
                  <a:srgbClr val="FFFFFF"/>
                </a:solidFill>
              </a:defRPr>
            </a:lvl6pPr>
            <a:lvl7pPr lvl="6" rtl="0">
              <a:spcBef>
                <a:spcPts val="0"/>
              </a:spcBef>
              <a:spcAft>
                <a:spcPts val="0"/>
              </a:spcAft>
              <a:buClr>
                <a:srgbClr val="FFFFFF"/>
              </a:buClr>
              <a:buSzPts val="2600"/>
              <a:buNone/>
              <a:defRPr>
                <a:solidFill>
                  <a:srgbClr val="FFFFFF"/>
                </a:solidFill>
              </a:defRPr>
            </a:lvl7pPr>
            <a:lvl8pPr lvl="7" rtl="0">
              <a:spcBef>
                <a:spcPts val="0"/>
              </a:spcBef>
              <a:spcAft>
                <a:spcPts val="0"/>
              </a:spcAft>
              <a:buClr>
                <a:srgbClr val="FFFFFF"/>
              </a:buClr>
              <a:buSzPts val="2600"/>
              <a:buNone/>
              <a:defRPr>
                <a:solidFill>
                  <a:srgbClr val="FFFFFF"/>
                </a:solidFill>
              </a:defRPr>
            </a:lvl8pPr>
            <a:lvl9pPr lvl="8" rtl="0">
              <a:spcBef>
                <a:spcPts val="0"/>
              </a:spcBef>
              <a:spcAft>
                <a:spcPts val="0"/>
              </a:spcAft>
              <a:buClr>
                <a:srgbClr val="FFFFFF"/>
              </a:buClr>
              <a:buSzPts val="2600"/>
              <a:buNone/>
              <a:defRPr>
                <a:solidFill>
                  <a:srgbClr val="FFFFFF"/>
                </a:solidFill>
              </a:defRPr>
            </a:lvl9pPr>
          </a:lstStyle>
          <a:p>
            <a:endParaRPr dirty="0"/>
          </a:p>
        </p:txBody>
      </p:sp>
      <p:sp>
        <p:nvSpPr>
          <p:cNvPr id="6" name="Google Shape;47;p8">
            <a:extLst>
              <a:ext uri="{FF2B5EF4-FFF2-40B4-BE49-F238E27FC236}">
                <a16:creationId xmlns:a16="http://schemas.microsoft.com/office/drawing/2014/main" id="{8A425E54-7EAC-4148-9123-462728DBA66A}"/>
              </a:ext>
            </a:extLst>
          </p:cNvPr>
          <p:cNvSpPr/>
          <p:nvPr userDrawn="1"/>
        </p:nvSpPr>
        <p:spPr>
          <a:xfrm>
            <a:off x="579000" y="260428"/>
            <a:ext cx="49650" cy="994172"/>
          </a:xfrm>
          <a:prstGeom prst="rect">
            <a:avLst/>
          </a:pr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8" name="Picture 7">
            <a:extLst>
              <a:ext uri="{FF2B5EF4-FFF2-40B4-BE49-F238E27FC236}">
                <a16:creationId xmlns:a16="http://schemas.microsoft.com/office/drawing/2014/main" id="{2E48A1AE-7384-DF41-A97B-A92D1E2C7622}"/>
              </a:ext>
            </a:extLst>
          </p:cNvPr>
          <p:cNvPicPr>
            <a:picLocks noChangeAspect="1"/>
          </p:cNvPicPr>
          <p:nvPr userDrawn="1"/>
        </p:nvPicPr>
        <p:blipFill>
          <a:blip r:embed="rId2"/>
          <a:stretch>
            <a:fillRect/>
          </a:stretch>
        </p:blipFill>
        <p:spPr>
          <a:xfrm>
            <a:off x="3624348" y="3847656"/>
            <a:ext cx="1828800" cy="1168782"/>
          </a:xfrm>
          <a:prstGeom prst="rect">
            <a:avLst/>
          </a:prstGeom>
        </p:spPr>
      </p:pic>
    </p:spTree>
    <p:extLst>
      <p:ext uri="{BB962C8B-B14F-4D97-AF65-F5344CB8AC3E}">
        <p14:creationId xmlns:p14="http://schemas.microsoft.com/office/powerpoint/2010/main" val="1498469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_Logo Right">
    <p:spTree>
      <p:nvGrpSpPr>
        <p:cNvPr id="1" name=""/>
        <p:cNvGrpSpPr/>
        <p:nvPr/>
      </p:nvGrpSpPr>
      <p:grpSpPr>
        <a:xfrm>
          <a:off x="0" y="0"/>
          <a:ext cx="0" cy="0"/>
          <a:chOff x="0" y="0"/>
          <a:chExt cx="0" cy="0"/>
        </a:xfrm>
      </p:grpSpPr>
      <p:sp>
        <p:nvSpPr>
          <p:cNvPr id="12" name="Google Shape;73;p14">
            <a:extLst>
              <a:ext uri="{FF2B5EF4-FFF2-40B4-BE49-F238E27FC236}">
                <a16:creationId xmlns:a16="http://schemas.microsoft.com/office/drawing/2014/main" id="{0683C5D1-B104-8346-9C89-C5F0A89A2F99}"/>
              </a:ext>
            </a:extLst>
          </p:cNvPr>
          <p:cNvSpPr/>
          <p:nvPr userDrawn="1"/>
        </p:nvSpPr>
        <p:spPr>
          <a:xfrm>
            <a:off x="0" y="1"/>
            <a:ext cx="9144000" cy="1344168"/>
          </a:xfrm>
          <a:prstGeom prst="rect">
            <a:avLst/>
          </a:prstGeom>
          <a:gradFill flip="none" rotWithShape="1">
            <a:gsLst>
              <a:gs pos="1000">
                <a:srgbClr val="B3EFFF"/>
              </a:gs>
              <a:gs pos="58000">
                <a:srgbClr val="09A6E0"/>
              </a:gs>
              <a:gs pos="100000">
                <a:srgbClr val="0178B3"/>
              </a:gs>
            </a:gsLst>
            <a:path path="circle">
              <a:fillToRect l="100000" t="100000"/>
            </a:path>
            <a:tileRect r="-100000" b="-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 name="Title 1">
            <a:extLst>
              <a:ext uri="{FF2B5EF4-FFF2-40B4-BE49-F238E27FC236}">
                <a16:creationId xmlns:a16="http://schemas.microsoft.com/office/drawing/2014/main" id="{33B8A743-A5C2-5B4C-A554-6CD6B4AE094A}"/>
              </a:ext>
            </a:extLst>
          </p:cNvPr>
          <p:cNvSpPr>
            <a:spLocks noGrp="1"/>
          </p:cNvSpPr>
          <p:nvPr>
            <p:ph type="title"/>
          </p:nvPr>
        </p:nvSpPr>
        <p:spPr>
          <a:xfrm>
            <a:off x="628650" y="273844"/>
            <a:ext cx="7886700" cy="994172"/>
          </a:xfrm>
          <a:prstGeom prst="rect">
            <a:avLst/>
          </a:prstGeom>
        </p:spPr>
        <p:txBody>
          <a:bodyPr/>
          <a:lstStyle/>
          <a:p>
            <a:r>
              <a:rPr lang="en-US" dirty="0"/>
              <a:t>Click to edit Master title style</a:t>
            </a:r>
          </a:p>
        </p:txBody>
      </p:sp>
      <p:sp>
        <p:nvSpPr>
          <p:cNvPr id="5" name="Google Shape;43;p7">
            <a:extLst>
              <a:ext uri="{FF2B5EF4-FFF2-40B4-BE49-F238E27FC236}">
                <a16:creationId xmlns:a16="http://schemas.microsoft.com/office/drawing/2014/main" id="{F564CA7B-C32C-FA4A-83FA-BC63F1B35451}"/>
              </a:ext>
            </a:extLst>
          </p:cNvPr>
          <p:cNvSpPr/>
          <p:nvPr userDrawn="1"/>
        </p:nvSpPr>
        <p:spPr>
          <a:xfrm>
            <a:off x="9089700" y="0"/>
            <a:ext cx="54300" cy="5143500"/>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 name="Google Shape;47;p8">
            <a:extLst>
              <a:ext uri="{FF2B5EF4-FFF2-40B4-BE49-F238E27FC236}">
                <a16:creationId xmlns:a16="http://schemas.microsoft.com/office/drawing/2014/main" id="{3859A1BE-8DF2-D841-9BE9-29B78D3F2E98}"/>
              </a:ext>
            </a:extLst>
          </p:cNvPr>
          <p:cNvSpPr/>
          <p:nvPr userDrawn="1"/>
        </p:nvSpPr>
        <p:spPr>
          <a:xfrm>
            <a:off x="579000" y="260428"/>
            <a:ext cx="49650" cy="994172"/>
          </a:xfrm>
          <a:prstGeom prst="rect">
            <a:avLst/>
          </a:prstGeom>
          <a:solidFill>
            <a:srgbClr val="00A7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14" name="Picture 13">
            <a:extLst>
              <a:ext uri="{FF2B5EF4-FFF2-40B4-BE49-F238E27FC236}">
                <a16:creationId xmlns:a16="http://schemas.microsoft.com/office/drawing/2014/main" id="{F5D105AD-18E3-EF4D-A126-7DC265AF7B32}"/>
              </a:ext>
            </a:extLst>
          </p:cNvPr>
          <p:cNvPicPr>
            <a:picLocks noChangeAspect="1"/>
          </p:cNvPicPr>
          <p:nvPr userDrawn="1"/>
        </p:nvPicPr>
        <p:blipFill>
          <a:blip r:embed="rId2"/>
          <a:stretch>
            <a:fillRect/>
          </a:stretch>
        </p:blipFill>
        <p:spPr>
          <a:xfrm>
            <a:off x="213352" y="4593475"/>
            <a:ext cx="1982584" cy="365760"/>
          </a:xfrm>
          <a:prstGeom prst="rect">
            <a:avLst/>
          </a:prstGeom>
        </p:spPr>
      </p:pic>
      <p:pic>
        <p:nvPicPr>
          <p:cNvPr id="15" name="Picture 14">
            <a:extLst>
              <a:ext uri="{FF2B5EF4-FFF2-40B4-BE49-F238E27FC236}">
                <a16:creationId xmlns:a16="http://schemas.microsoft.com/office/drawing/2014/main" id="{0F2062C0-326C-1142-9EB6-1C75EA61C9B3}"/>
              </a:ext>
            </a:extLst>
          </p:cNvPr>
          <p:cNvPicPr>
            <a:picLocks noChangeAspect="1"/>
          </p:cNvPicPr>
          <p:nvPr userDrawn="1"/>
        </p:nvPicPr>
        <p:blipFill>
          <a:blip r:embed="rId3"/>
          <a:stretch>
            <a:fillRect/>
          </a:stretch>
        </p:blipFill>
        <p:spPr>
          <a:xfrm>
            <a:off x="7763435" y="4364460"/>
            <a:ext cx="1115568" cy="712957"/>
          </a:xfrm>
          <a:prstGeom prst="rect">
            <a:avLst/>
          </a:prstGeom>
        </p:spPr>
      </p:pic>
    </p:spTree>
    <p:extLst>
      <p:ext uri="{BB962C8B-B14F-4D97-AF65-F5344CB8AC3E}">
        <p14:creationId xmlns:p14="http://schemas.microsoft.com/office/powerpoint/2010/main" val="3178092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018BAA-8FE9-E04A-9143-97282E82F868}"/>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014BCAC-BFB3-6645-91F1-EE58E13774C8}"/>
              </a:ext>
            </a:extLst>
          </p:cNvPr>
          <p:cNvSpPr>
            <a:spLocks noGrp="1"/>
          </p:cNvSpPr>
          <p:nvPr>
            <p:ph type="body" idx="1"/>
          </p:nvPr>
        </p:nvSpPr>
        <p:spPr>
          <a:xfrm>
            <a:off x="628650" y="1411578"/>
            <a:ext cx="7886700" cy="32623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Tree>
    <p:extLst>
      <p:ext uri="{BB962C8B-B14F-4D97-AF65-F5344CB8AC3E}">
        <p14:creationId xmlns:p14="http://schemas.microsoft.com/office/powerpoint/2010/main" val="406276542"/>
      </p:ext>
    </p:extLst>
  </p:cSld>
  <p:clrMap bg1="lt1" tx1="dk1" bg2="lt2" tx2="dk2" accent1="accent1" accent2="accent2" accent3="accent3" accent4="accent4" accent5="accent5" accent6="accent6" hlink="hlink" folHlink="folHlink"/>
  <p:sldLayoutIdLst>
    <p:sldLayoutId id="2147483685" r:id="rId1"/>
    <p:sldLayoutId id="2147483667" r:id="rId2"/>
    <p:sldLayoutId id="2147483674" r:id="rId3"/>
    <p:sldLayoutId id="2147483688" r:id="rId4"/>
    <p:sldLayoutId id="2147483675" r:id="rId5"/>
    <p:sldLayoutId id="2147483677" r:id="rId6"/>
    <p:sldLayoutId id="2147483686" r:id="rId7"/>
    <p:sldLayoutId id="2147483689" r:id="rId8"/>
    <p:sldLayoutId id="2147483679" r:id="rId9"/>
    <p:sldLayoutId id="2147483687" r:id="rId10"/>
    <p:sldLayoutId id="2147483694" r:id="rId11"/>
    <p:sldLayoutId id="2147483680" r:id="rId12"/>
    <p:sldLayoutId id="2147483656" r:id="rId13"/>
    <p:sldLayoutId id="2147483701" r:id="rId14"/>
    <p:sldLayoutId id="2147483660" r:id="rId15"/>
    <p:sldLayoutId id="2147483691" r:id="rId16"/>
    <p:sldLayoutId id="2147483696" r:id="rId17"/>
    <p:sldLayoutId id="2147483690" r:id="rId18"/>
    <p:sldLayoutId id="2147483693" r:id="rId19"/>
    <p:sldLayoutId id="2147483695" r:id="rId20"/>
  </p:sldLayoutIdLst>
  <p:txStyles>
    <p:titleStyle>
      <a:lvl1pPr algn="l" defTabSz="914400" rtl="0" eaLnBrk="1" latinLnBrk="0" hangingPunct="1">
        <a:lnSpc>
          <a:spcPct val="90000"/>
        </a:lnSpc>
        <a:spcBef>
          <a:spcPct val="0"/>
        </a:spcBef>
        <a:buNone/>
        <a:defRPr lang="en-US" sz="3200" b="0" i="0" u="none" strike="noStrike" kern="1200" cap="none" baseline="0" smtClean="0">
          <a:solidFill>
            <a:schemeClr val="bg1"/>
          </a:solidFill>
          <a:latin typeface="Arial" panose="020B0604020202020204" pitchFamily="34" charset="0"/>
          <a:ea typeface="arial" panose="020B0606030504020204" pitchFamily="34" charset="0"/>
          <a:cs typeface="arial" panose="020B0606030504020204" pitchFamily="34" charset="0"/>
          <a:sym typeface="Titillium Web"/>
        </a:defRPr>
      </a:lvl1pPr>
    </p:titleStyle>
    <p:bodyStyle>
      <a:lvl1pPr marL="228600" indent="-228600" algn="l" defTabSz="914400" rtl="0" eaLnBrk="1" latinLnBrk="0" hangingPunct="1">
        <a:lnSpc>
          <a:spcPct val="90000"/>
        </a:lnSpc>
        <a:spcBef>
          <a:spcPts val="1000"/>
        </a:spcBef>
        <a:buClr>
          <a:srgbClr val="E53C2E"/>
        </a:buClr>
        <a:buFont typeface="Arial" panose="020B0604020202020204" pitchFamily="34" charset="0"/>
        <a:buChar char="•"/>
        <a:defRPr sz="28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1pPr>
      <a:lvl2pPr marL="685800" indent="-228600" algn="l" defTabSz="914400" rtl="0" eaLnBrk="1" latinLnBrk="0" hangingPunct="1">
        <a:lnSpc>
          <a:spcPct val="90000"/>
        </a:lnSpc>
        <a:spcBef>
          <a:spcPts val="500"/>
        </a:spcBef>
        <a:buClr>
          <a:srgbClr val="00A7E1"/>
        </a:buClr>
        <a:buFont typeface="Arial" panose="020B0604020202020204" pitchFamily="34" charset="0"/>
        <a:buChar char="•"/>
        <a:defRPr sz="24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2pPr>
      <a:lvl3pPr marL="1143000" indent="-228600" algn="l" defTabSz="914400" rtl="0" eaLnBrk="1" latinLnBrk="0" hangingPunct="1">
        <a:lnSpc>
          <a:spcPct val="90000"/>
        </a:lnSpc>
        <a:spcBef>
          <a:spcPts val="500"/>
        </a:spcBef>
        <a:buClr>
          <a:srgbClr val="F38A00"/>
        </a:buClr>
        <a:buFont typeface="Arial" panose="020B0604020202020204" pitchFamily="34" charset="0"/>
        <a:buChar char="•"/>
        <a:defRPr sz="20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3pPr>
      <a:lvl4pPr marL="1600200" indent="-228600" algn="l" defTabSz="914400" rtl="0" eaLnBrk="1" latinLnBrk="0" hangingPunct="1">
        <a:lnSpc>
          <a:spcPct val="90000"/>
        </a:lnSpc>
        <a:spcBef>
          <a:spcPts val="500"/>
        </a:spcBef>
        <a:buClr>
          <a:srgbClr val="766FB0"/>
        </a:buClr>
        <a:buFont typeface="Arial" panose="020B0604020202020204" pitchFamily="34" charset="0"/>
        <a:buChar char="•"/>
        <a:defRPr sz="18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4pPr>
      <a:lvl5pPr marL="2057400" indent="-228600" algn="l" defTabSz="914400" rtl="0" eaLnBrk="1" latinLnBrk="0" hangingPunct="1">
        <a:lnSpc>
          <a:spcPct val="90000"/>
        </a:lnSpc>
        <a:spcBef>
          <a:spcPts val="500"/>
        </a:spcBef>
        <a:buClr>
          <a:srgbClr val="6CC049"/>
        </a:buClr>
        <a:buFont typeface="Arial" panose="020B0604020202020204" pitchFamily="34" charset="0"/>
        <a:buChar char="•"/>
        <a:defRPr sz="18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hyperlink" Target="https://waswug.wsipc.org/present/presenter-2024"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mailto:info@wsipc.org"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248E250-D4F9-944C-A3BC-4628F4E5923A}"/>
              </a:ext>
            </a:extLst>
          </p:cNvPr>
          <p:cNvSpPr>
            <a:spLocks noGrp="1"/>
          </p:cNvSpPr>
          <p:nvPr>
            <p:ph type="title"/>
          </p:nvPr>
        </p:nvSpPr>
        <p:spPr/>
        <p:txBody>
          <a:bodyPr/>
          <a:lstStyle/>
          <a:p>
            <a:r>
              <a:rPr lang="en-US" dirty="0"/>
              <a:t>Presenter Responsibilities</a:t>
            </a:r>
            <a:r>
              <a:rPr lang="en-US" sz="2400" dirty="0"/>
              <a:t> </a:t>
            </a:r>
            <a:r>
              <a:rPr lang="en-US" sz="1900" dirty="0"/>
              <a:t>– remove this slide</a:t>
            </a:r>
          </a:p>
        </p:txBody>
      </p:sp>
      <p:sp>
        <p:nvSpPr>
          <p:cNvPr id="4" name="Content Placeholder 3">
            <a:extLst>
              <a:ext uri="{FF2B5EF4-FFF2-40B4-BE49-F238E27FC236}">
                <a16:creationId xmlns:a16="http://schemas.microsoft.com/office/drawing/2014/main" id="{AC0BC0D6-289E-5A4A-97BF-93CB5215FAF2}"/>
              </a:ext>
            </a:extLst>
          </p:cNvPr>
          <p:cNvSpPr>
            <a:spLocks noGrp="1"/>
          </p:cNvSpPr>
          <p:nvPr>
            <p:ph idx="1"/>
          </p:nvPr>
        </p:nvSpPr>
        <p:spPr/>
        <p:txBody>
          <a:bodyPr>
            <a:noAutofit/>
          </a:bodyPr>
          <a:lstStyle/>
          <a:p>
            <a:pPr>
              <a:lnSpc>
                <a:spcPct val="100000"/>
              </a:lnSpc>
            </a:pPr>
            <a:r>
              <a:rPr lang="en-US" sz="1800" dirty="0"/>
              <a:t>Verify that the data you’re going to use </a:t>
            </a:r>
            <a:r>
              <a:rPr lang="en-US" sz="1800" b="1" dirty="0">
                <a:solidFill>
                  <a:srgbClr val="FF0000"/>
                </a:solidFill>
              </a:rPr>
              <a:t>does not contain any personally identifiable information (PII)</a:t>
            </a:r>
            <a:r>
              <a:rPr lang="en-US" sz="1800" dirty="0"/>
              <a:t>, and is set up with the correct examples and scenarios.</a:t>
            </a:r>
          </a:p>
          <a:p>
            <a:pPr>
              <a:lnSpc>
                <a:spcPct val="100000"/>
              </a:lnSpc>
            </a:pPr>
            <a:r>
              <a:rPr lang="en-US" sz="1800" dirty="0"/>
              <a:t>If the focus of your session changes during your preparation, update Title and Description of session as necessary, following steps outlined in your presenter acceptance email.</a:t>
            </a:r>
          </a:p>
          <a:p>
            <a:pPr>
              <a:lnSpc>
                <a:spcPct val="100000"/>
              </a:lnSpc>
            </a:pPr>
            <a:r>
              <a:rPr lang="en-US" sz="1800" dirty="0"/>
              <a:t>Practice your session and ensure content is no less than 45 minutes, no greater than 60 minutes (unless you are providing a 90-minute presentation or one that spans more than a single time block).</a:t>
            </a:r>
          </a:p>
          <a:p>
            <a:pPr>
              <a:lnSpc>
                <a:spcPct val="100000"/>
              </a:lnSpc>
            </a:pPr>
            <a:endParaRPr lang="en-US" sz="1800" dirty="0"/>
          </a:p>
          <a:p>
            <a:pPr>
              <a:lnSpc>
                <a:spcPct val="100000"/>
              </a:lnSpc>
            </a:pPr>
            <a:endParaRPr lang="en-US" sz="1800" dirty="0"/>
          </a:p>
        </p:txBody>
      </p:sp>
    </p:spTree>
    <p:extLst>
      <p:ext uri="{BB962C8B-B14F-4D97-AF65-F5344CB8AC3E}">
        <p14:creationId xmlns:p14="http://schemas.microsoft.com/office/powerpoint/2010/main" val="2656275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Materials - Qmlativ</a:t>
            </a:r>
          </a:p>
        </p:txBody>
      </p:sp>
      <p:sp>
        <p:nvSpPr>
          <p:cNvPr id="5" name="Content Placeholder 4">
            <a:extLst>
              <a:ext uri="{FF2B5EF4-FFF2-40B4-BE49-F238E27FC236}">
                <a16:creationId xmlns:a16="http://schemas.microsoft.com/office/drawing/2014/main" id="{3BA2D805-4916-3D46-80F5-1F50335D4FFD}"/>
              </a:ext>
            </a:extLst>
          </p:cNvPr>
          <p:cNvSpPr>
            <a:spLocks noGrp="1"/>
          </p:cNvSpPr>
          <p:nvPr>
            <p:ph idx="1"/>
          </p:nvPr>
        </p:nvSpPr>
        <p:spPr/>
        <p:txBody>
          <a:bodyPr>
            <a:normAutofit/>
          </a:bodyPr>
          <a:lstStyle/>
          <a:p>
            <a:pPr>
              <a:lnSpc>
                <a:spcPct val="100000"/>
              </a:lnSpc>
            </a:pPr>
            <a:r>
              <a:rPr lang="en-US" sz="2400" dirty="0"/>
              <a:t>Resources for this session can be found within the Qmlativ Knowledge Hub</a:t>
            </a:r>
          </a:p>
          <a:p>
            <a:pPr>
              <a:lnSpc>
                <a:spcPct val="100000"/>
              </a:lnSpc>
            </a:pPr>
            <a:r>
              <a:rPr lang="en-US" sz="2400" dirty="0"/>
              <a:t>Click </a:t>
            </a:r>
            <a:r>
              <a:rPr lang="en-US" sz="2400" b="1" dirty="0"/>
              <a:t>Knowledge Hub </a:t>
            </a:r>
            <a:r>
              <a:rPr lang="en-US" sz="2400" dirty="0"/>
              <a:t>near the top right of the screen</a:t>
            </a:r>
            <a:endParaRPr lang="en-US" sz="2400" i="1" dirty="0"/>
          </a:p>
          <a:p>
            <a:pPr lvl="1">
              <a:lnSpc>
                <a:spcPct val="100000"/>
              </a:lnSpc>
            </a:pPr>
            <a:r>
              <a:rPr lang="en-US" sz="2000" dirty="0"/>
              <a:t>Select </a:t>
            </a:r>
            <a:r>
              <a:rPr lang="en-US" sz="2000" b="1" dirty="0"/>
              <a:t>Help Center </a:t>
            </a:r>
            <a:r>
              <a:rPr lang="en-US" sz="2000" dirty="0"/>
              <a:t>to access related documentation</a:t>
            </a:r>
          </a:p>
          <a:p>
            <a:pPr lvl="1">
              <a:lnSpc>
                <a:spcPct val="100000"/>
              </a:lnSpc>
            </a:pPr>
            <a:r>
              <a:rPr lang="en-US" sz="2000" dirty="0"/>
              <a:t>Select </a:t>
            </a:r>
            <a:r>
              <a:rPr lang="en-US" sz="2000" b="1" dirty="0"/>
              <a:t>Professional Development Center </a:t>
            </a:r>
            <a:r>
              <a:rPr lang="en-US" sz="2000" dirty="0"/>
              <a:t>to access self-paced courses related to your job function</a:t>
            </a:r>
          </a:p>
        </p:txBody>
      </p:sp>
    </p:spTree>
    <p:extLst>
      <p:ext uri="{BB962C8B-B14F-4D97-AF65-F5344CB8AC3E}">
        <p14:creationId xmlns:p14="http://schemas.microsoft.com/office/powerpoint/2010/main" val="1564026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Materials - Handout</a:t>
            </a:r>
          </a:p>
        </p:txBody>
      </p:sp>
      <p:sp>
        <p:nvSpPr>
          <p:cNvPr id="5" name="Content Placeholder 4">
            <a:extLst>
              <a:ext uri="{FF2B5EF4-FFF2-40B4-BE49-F238E27FC236}">
                <a16:creationId xmlns:a16="http://schemas.microsoft.com/office/drawing/2014/main" id="{2500F861-7D65-5144-ADDE-EF30CFB0FF31}"/>
              </a:ext>
            </a:extLst>
          </p:cNvPr>
          <p:cNvSpPr>
            <a:spLocks noGrp="1"/>
          </p:cNvSpPr>
          <p:nvPr>
            <p:ph idx="1"/>
          </p:nvPr>
        </p:nvSpPr>
        <p:spPr/>
        <p:txBody>
          <a:bodyPr>
            <a:normAutofit/>
          </a:bodyPr>
          <a:lstStyle/>
          <a:p>
            <a:pPr>
              <a:lnSpc>
                <a:spcPct val="100000"/>
              </a:lnSpc>
            </a:pPr>
            <a:r>
              <a:rPr lang="en-US" sz="2400" dirty="0"/>
              <a:t>During my session I’ll be referring to information you can find in a handout(s) I’ve posted to the WASWUG event app and the Attendee Hub virtual platform:</a:t>
            </a:r>
          </a:p>
          <a:p>
            <a:pPr lvl="1">
              <a:lnSpc>
                <a:spcPct val="100000"/>
              </a:lnSpc>
            </a:pPr>
            <a:r>
              <a:rPr lang="en-US" sz="2000" dirty="0"/>
              <a:t>Handout -&lt;insert the name of your session&gt;</a:t>
            </a:r>
          </a:p>
          <a:p>
            <a:pPr marL="0" indent="0">
              <a:lnSpc>
                <a:spcPct val="100000"/>
              </a:lnSpc>
              <a:buNone/>
            </a:pPr>
            <a:endParaRPr lang="en-US" sz="2400" dirty="0"/>
          </a:p>
        </p:txBody>
      </p:sp>
    </p:spTree>
    <p:extLst>
      <p:ext uri="{BB962C8B-B14F-4D97-AF65-F5344CB8AC3E}">
        <p14:creationId xmlns:p14="http://schemas.microsoft.com/office/powerpoint/2010/main" val="1007759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this session, &lt;select from below&gt;</a:t>
            </a:r>
          </a:p>
        </p:txBody>
      </p:sp>
      <p:sp>
        <p:nvSpPr>
          <p:cNvPr id="5" name="Content Placeholder 4">
            <a:extLst>
              <a:ext uri="{FF2B5EF4-FFF2-40B4-BE49-F238E27FC236}">
                <a16:creationId xmlns:a16="http://schemas.microsoft.com/office/drawing/2014/main" id="{6AE89BA5-8954-3644-B70B-A1CCCCFCC3EE}"/>
              </a:ext>
            </a:extLst>
          </p:cNvPr>
          <p:cNvSpPr>
            <a:spLocks noGrp="1"/>
          </p:cNvSpPr>
          <p:nvPr>
            <p:ph idx="1"/>
          </p:nvPr>
        </p:nvSpPr>
        <p:spPr>
          <a:xfrm>
            <a:off x="628650" y="1410784"/>
            <a:ext cx="7886700" cy="3108462"/>
          </a:xfrm>
        </p:spPr>
        <p:txBody>
          <a:bodyPr>
            <a:normAutofit/>
          </a:bodyPr>
          <a:lstStyle/>
          <a:p>
            <a:pPr marL="54864" indent="0">
              <a:lnSpc>
                <a:spcPct val="120000"/>
              </a:lnSpc>
              <a:buNone/>
            </a:pPr>
            <a:r>
              <a:rPr lang="en-US" sz="2000" dirty="0"/>
              <a:t>&lt;choose: “you’ll see…” or ”I’ll show you…” or “I’ll demonstrate…”&gt;</a:t>
            </a:r>
          </a:p>
          <a:p>
            <a:pPr>
              <a:lnSpc>
                <a:spcPct val="120000"/>
              </a:lnSpc>
            </a:pPr>
            <a:r>
              <a:rPr lang="en-US" sz="2000" dirty="0"/>
              <a:t>Objective #1</a:t>
            </a:r>
          </a:p>
          <a:p>
            <a:pPr>
              <a:lnSpc>
                <a:spcPct val="120000"/>
              </a:lnSpc>
            </a:pPr>
            <a:r>
              <a:rPr lang="en-US" sz="2000" dirty="0"/>
              <a:t>Objective #2</a:t>
            </a:r>
          </a:p>
          <a:p>
            <a:pPr>
              <a:lnSpc>
                <a:spcPct val="120000"/>
              </a:lnSpc>
            </a:pPr>
            <a:r>
              <a:rPr lang="en-US" sz="2000" dirty="0"/>
              <a:t>Objective #3</a:t>
            </a:r>
          </a:p>
          <a:p>
            <a:pPr>
              <a:lnSpc>
                <a:spcPct val="120000"/>
              </a:lnSpc>
            </a:pPr>
            <a:r>
              <a:rPr lang="en-US" sz="2000" dirty="0"/>
              <a:t>Objective #4</a:t>
            </a:r>
          </a:p>
          <a:p>
            <a:pPr>
              <a:lnSpc>
                <a:spcPct val="120000"/>
              </a:lnSpc>
            </a:pPr>
            <a:r>
              <a:rPr lang="en-US" sz="2000" dirty="0"/>
              <a:t>Etc.</a:t>
            </a:r>
          </a:p>
          <a:p>
            <a:pPr>
              <a:lnSpc>
                <a:spcPct val="120000"/>
              </a:lnSpc>
            </a:pPr>
            <a:endParaRPr lang="en-US" sz="2000" dirty="0"/>
          </a:p>
        </p:txBody>
      </p:sp>
    </p:spTree>
    <p:extLst>
      <p:ext uri="{BB962C8B-B14F-4D97-AF65-F5344CB8AC3E}">
        <p14:creationId xmlns:p14="http://schemas.microsoft.com/office/powerpoint/2010/main" val="374058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Demonstration</a:t>
            </a:r>
          </a:p>
        </p:txBody>
      </p:sp>
      <p:sp>
        <p:nvSpPr>
          <p:cNvPr id="3" name="Content Placeholder 2">
            <a:extLst>
              <a:ext uri="{FF2B5EF4-FFF2-40B4-BE49-F238E27FC236}">
                <a16:creationId xmlns:a16="http://schemas.microsoft.com/office/drawing/2014/main" id="{60513EBB-70AE-2D44-9EB3-1998B92076E6}"/>
              </a:ext>
            </a:extLst>
          </p:cNvPr>
          <p:cNvSpPr>
            <a:spLocks noGrp="1"/>
          </p:cNvSpPr>
          <p:nvPr>
            <p:ph idx="1"/>
          </p:nvPr>
        </p:nvSpPr>
        <p:spPr/>
        <p:txBody>
          <a:bodyPr>
            <a:normAutofit/>
          </a:bodyPr>
          <a:lstStyle/>
          <a:p>
            <a:pPr>
              <a:lnSpc>
                <a:spcPct val="100000"/>
              </a:lnSpc>
            </a:pPr>
            <a:r>
              <a:rPr lang="en-US" sz="2400" dirty="0"/>
              <a:t>Let’s take a look…</a:t>
            </a:r>
          </a:p>
          <a:p>
            <a:pPr>
              <a:lnSpc>
                <a:spcPct val="100000"/>
              </a:lnSpc>
            </a:pPr>
            <a:endParaRPr lang="en-US" sz="2400" dirty="0"/>
          </a:p>
        </p:txBody>
      </p:sp>
    </p:spTree>
    <p:extLst>
      <p:ext uri="{BB962C8B-B14F-4D97-AF65-F5344CB8AC3E}">
        <p14:creationId xmlns:p14="http://schemas.microsoft.com/office/powerpoint/2010/main" val="1706756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 the Qmlativ Skyward Community!</a:t>
            </a:r>
          </a:p>
        </p:txBody>
      </p:sp>
      <p:sp>
        <p:nvSpPr>
          <p:cNvPr id="7" name="Content Placeholder 6">
            <a:extLst>
              <a:ext uri="{FF2B5EF4-FFF2-40B4-BE49-F238E27FC236}">
                <a16:creationId xmlns:a16="http://schemas.microsoft.com/office/drawing/2014/main" id="{DC48D192-0CAD-F14E-9DE1-0EB8776A3032}"/>
              </a:ext>
            </a:extLst>
          </p:cNvPr>
          <p:cNvSpPr>
            <a:spLocks noGrp="1"/>
          </p:cNvSpPr>
          <p:nvPr>
            <p:ph idx="1"/>
          </p:nvPr>
        </p:nvSpPr>
        <p:spPr/>
        <p:txBody>
          <a:bodyPr/>
          <a:lstStyle/>
          <a:p>
            <a:pPr>
              <a:lnSpc>
                <a:spcPct val="100000"/>
              </a:lnSpc>
            </a:pPr>
            <a:r>
              <a:rPr lang="en-US" sz="2200" dirty="0"/>
              <a:t>The </a:t>
            </a:r>
            <a:r>
              <a:rPr lang="en-US" sz="2200" b="1" dirty="0"/>
              <a:t>WSIPC Cooperative Group</a:t>
            </a:r>
            <a:r>
              <a:rPr lang="en-US" sz="2200" dirty="0"/>
              <a:t> (in the Skyward Community) is a group designed just for Cooperative members. It’s a space where you can collaborate and share knowledge as you become more familiar with Qmlativ.</a:t>
            </a:r>
          </a:p>
          <a:p>
            <a:pPr lvl="1">
              <a:lnSpc>
                <a:spcPct val="100000"/>
              </a:lnSpc>
            </a:pPr>
            <a:r>
              <a:rPr lang="en-US" sz="1800" dirty="0"/>
              <a:t>To access the WSIPC Cooperative Group:</a:t>
            </a:r>
          </a:p>
          <a:p>
            <a:pPr lvl="2">
              <a:lnSpc>
                <a:spcPct val="100000"/>
              </a:lnSpc>
            </a:pPr>
            <a:r>
              <a:rPr lang="en-US" sz="1600" dirty="0"/>
              <a:t>In Qmlativ, click </a:t>
            </a:r>
            <a:r>
              <a:rPr lang="en-US" sz="1600" b="1" dirty="0"/>
              <a:t>Knowledge Hub </a:t>
            </a:r>
            <a:r>
              <a:rPr lang="en-US" sz="1600" dirty="0"/>
              <a:t>near the top right of the screen</a:t>
            </a:r>
          </a:p>
          <a:p>
            <a:pPr lvl="2">
              <a:lnSpc>
                <a:spcPct val="100000"/>
              </a:lnSpc>
            </a:pPr>
            <a:r>
              <a:rPr lang="en-US" sz="1600" dirty="0"/>
              <a:t>Click </a:t>
            </a:r>
            <a:r>
              <a:rPr lang="en-US" sz="1600" b="1" dirty="0"/>
              <a:t>Community</a:t>
            </a:r>
          </a:p>
          <a:p>
            <a:pPr lvl="2">
              <a:lnSpc>
                <a:spcPct val="100000"/>
              </a:lnSpc>
            </a:pPr>
            <a:r>
              <a:rPr lang="en-US" sz="1600" dirty="0"/>
              <a:t>Click </a:t>
            </a:r>
            <a:r>
              <a:rPr lang="en-US" sz="1600" b="1" dirty="0"/>
              <a:t>Groups</a:t>
            </a:r>
            <a:r>
              <a:rPr lang="en-US" sz="1600" dirty="0"/>
              <a:t> at the top of the screen</a:t>
            </a:r>
          </a:p>
          <a:p>
            <a:pPr lvl="2">
              <a:lnSpc>
                <a:spcPct val="100000"/>
              </a:lnSpc>
            </a:pPr>
            <a:r>
              <a:rPr lang="en-US" sz="1600" dirty="0"/>
              <a:t>Click </a:t>
            </a:r>
            <a:r>
              <a:rPr lang="en-US" sz="1600" b="1" dirty="0"/>
              <a:t>WSIPC Cooperative, WA</a:t>
            </a:r>
          </a:p>
          <a:p>
            <a:pPr>
              <a:lnSpc>
                <a:spcPct val="100000"/>
              </a:lnSpc>
            </a:pPr>
            <a:endParaRPr lang="en-US" dirty="0"/>
          </a:p>
        </p:txBody>
      </p:sp>
    </p:spTree>
    <p:extLst>
      <p:ext uri="{BB962C8B-B14F-4D97-AF65-F5344CB8AC3E}">
        <p14:creationId xmlns:p14="http://schemas.microsoft.com/office/powerpoint/2010/main" val="166397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7"/>
          <p:cNvSpPr txBox="1">
            <a:spLocks noGrp="1"/>
          </p:cNvSpPr>
          <p:nvPr>
            <p:ph type="ctrTitle"/>
          </p:nvPr>
        </p:nvSpPr>
        <p:spPr>
          <a:xfrm>
            <a:off x="2229223" y="1357313"/>
            <a:ext cx="6914778" cy="116046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9400" dirty="0">
                <a:solidFill>
                  <a:srgbClr val="FFFFFF"/>
                </a:solidFill>
              </a:rPr>
              <a:t>Thanks!</a:t>
            </a:r>
            <a:endParaRPr sz="9400" dirty="0">
              <a:solidFill>
                <a:srgbClr val="FFFFFF"/>
              </a:solidFill>
            </a:endParaRPr>
          </a:p>
        </p:txBody>
      </p:sp>
      <p:sp>
        <p:nvSpPr>
          <p:cNvPr id="305" name="Google Shape;305;p37"/>
          <p:cNvSpPr txBox="1">
            <a:spLocks noGrp="1"/>
          </p:cNvSpPr>
          <p:nvPr>
            <p:ph type="subTitle" idx="4294967295"/>
          </p:nvPr>
        </p:nvSpPr>
        <p:spPr>
          <a:xfrm>
            <a:off x="2708787" y="3102077"/>
            <a:ext cx="6435213" cy="1759333"/>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3400" dirty="0">
                <a:solidFill>
                  <a:srgbClr val="000000"/>
                </a:solidFill>
              </a:rPr>
              <a:t>Any questions?</a:t>
            </a:r>
            <a:endParaRPr sz="3400" dirty="0">
              <a:solidFill>
                <a:srgbClr val="000000"/>
              </a:solidFill>
            </a:endParaRPr>
          </a:p>
        </p:txBody>
      </p:sp>
      <p:pic>
        <p:nvPicPr>
          <p:cNvPr id="306" name="Google Shape;306;p37" descr="photo-1434030216411-0b793f4b4173.jpg"/>
          <p:cNvPicPr preferRelativeResize="0"/>
          <p:nvPr/>
        </p:nvPicPr>
        <p:blipFill>
          <a:blip r:embed="rId3">
            <a:alphaModFix/>
          </a:blip>
          <a:stretch>
            <a:fillRect/>
          </a:stretch>
        </p:blipFill>
        <p:spPr>
          <a:xfrm>
            <a:off x="700001" y="1874860"/>
            <a:ext cx="1393800" cy="1393800"/>
          </a:xfrm>
          <a:prstGeom prst="ellipse">
            <a:avLst/>
          </a:prstGeom>
          <a:noFill/>
          <a:ln>
            <a:noFill/>
          </a:ln>
        </p:spPr>
      </p:pic>
    </p:spTree>
    <p:extLst>
      <p:ext uri="{BB962C8B-B14F-4D97-AF65-F5344CB8AC3E}">
        <p14:creationId xmlns:p14="http://schemas.microsoft.com/office/powerpoint/2010/main" val="1026306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83138-B246-0546-B704-ABE43FFCC779}"/>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957223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ctrTitle"/>
          </p:nvPr>
        </p:nvSpPr>
        <p:spPr>
          <a:xfrm>
            <a:off x="826349" y="1769806"/>
            <a:ext cx="8140669" cy="90921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Transition headline</a:t>
            </a:r>
            <a:endParaRPr dirty="0"/>
          </a:p>
        </p:txBody>
      </p:sp>
      <p:sp>
        <p:nvSpPr>
          <p:cNvPr id="4" name="Subtitle 3">
            <a:extLst>
              <a:ext uri="{FF2B5EF4-FFF2-40B4-BE49-F238E27FC236}">
                <a16:creationId xmlns:a16="http://schemas.microsoft.com/office/drawing/2014/main" id="{389E83DA-6E99-2E47-9D57-BCFEB52773D7}"/>
              </a:ext>
            </a:extLst>
          </p:cNvPr>
          <p:cNvSpPr>
            <a:spLocks noGrp="1"/>
          </p:cNvSpPr>
          <p:nvPr>
            <p:ph type="subTitle" idx="1"/>
          </p:nvPr>
        </p:nvSpPr>
        <p:spPr/>
        <p:txBody>
          <a:bodyPr/>
          <a:lstStyle/>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lnSpc>
                <a:spcPct val="100000"/>
              </a:lnSpc>
              <a:spcBef>
                <a:spcPts val="600"/>
              </a:spcBef>
              <a:spcAft>
                <a:spcPts val="0"/>
              </a:spcAft>
              <a:buNone/>
            </a:pPr>
            <a:r>
              <a:rPr lang="en" dirty="0"/>
              <a:t>“Quotations are commonly printed as a means of inspiration and to invoke philosophical thoughts from the reader.”</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4"/>
          <p:cNvSpPr txBox="1">
            <a:spLocks noGrp="1"/>
          </p:cNvSpPr>
          <p:nvPr>
            <p:ph type="title" idx="4294967295"/>
          </p:nvPr>
        </p:nvSpPr>
        <p:spPr>
          <a:xfrm>
            <a:off x="295836" y="422275"/>
            <a:ext cx="3989294" cy="85725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dirty="0">
                <a:solidFill>
                  <a:schemeClr val="bg1"/>
                </a:solidFill>
              </a:rPr>
              <a:t>A picture is worth a </a:t>
            </a:r>
            <a:r>
              <a:rPr lang="en" dirty="0">
                <a:solidFill>
                  <a:srgbClr val="000000"/>
                </a:solidFill>
              </a:rPr>
              <a:t>thousand words</a:t>
            </a:r>
            <a:endParaRPr dirty="0">
              <a:solidFill>
                <a:srgbClr val="000000"/>
              </a:solidFill>
            </a:endParaRPr>
          </a:p>
        </p:txBody>
      </p:sp>
      <p:sp>
        <p:nvSpPr>
          <p:cNvPr id="154" name="Google Shape;154;p24"/>
          <p:cNvSpPr txBox="1">
            <a:spLocks noGrp="1"/>
          </p:cNvSpPr>
          <p:nvPr>
            <p:ph type="body" idx="4294967295"/>
          </p:nvPr>
        </p:nvSpPr>
        <p:spPr>
          <a:xfrm>
            <a:off x="295835" y="1722438"/>
            <a:ext cx="3989294" cy="3203575"/>
          </a:xfrm>
          <a:prstGeom prst="rect">
            <a:avLst/>
          </a:prstGeom>
        </p:spPr>
        <p:txBody>
          <a:bodyPr spcFirstLastPara="1" wrap="square" lIns="91425" tIns="91425" rIns="91425" bIns="91425" anchor="t" anchorCtr="0">
            <a:noAutofit/>
          </a:bodyPr>
          <a:lstStyle/>
          <a:p>
            <a:pPr marL="0" lvl="0" indent="0" algn="l" rtl="0">
              <a:lnSpc>
                <a:spcPct val="100000"/>
              </a:lnSpc>
              <a:spcBef>
                <a:spcPts val="600"/>
              </a:spcBef>
              <a:spcAft>
                <a:spcPts val="0"/>
              </a:spcAft>
              <a:buNone/>
            </a:pPr>
            <a:r>
              <a:rPr lang="en" dirty="0">
                <a:solidFill>
                  <a:srgbClr val="FFFFFF"/>
                </a:solidFill>
              </a:rPr>
              <a:t>Place an image in the space to the right.</a:t>
            </a:r>
            <a:endParaRPr dirty="0">
              <a:solidFill>
                <a:srgbClr val="FFFFFF"/>
              </a:solidFill>
            </a:endParaRPr>
          </a:p>
        </p:txBody>
      </p:sp>
      <p:pic>
        <p:nvPicPr>
          <p:cNvPr id="155" name="Google Shape;155;p24" descr="coffee.jpg"/>
          <p:cNvPicPr preferRelativeResize="0"/>
          <p:nvPr/>
        </p:nvPicPr>
        <p:blipFill rotWithShape="1">
          <a:blip r:embed="rId3">
            <a:alphaModFix/>
          </a:blip>
          <a:srcRect l="11762"/>
          <a:stretch/>
        </p:blipFill>
        <p:spPr>
          <a:xfrm>
            <a:off x="4572000" y="-7057"/>
            <a:ext cx="4538525" cy="51434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prstGeom prst="rect">
            <a:avLst/>
          </a:prstGeom>
        </p:spPr>
        <p:txBody>
          <a:bodyPr lIns="365760" tIns="36576" rIns="365760" bIns="36576">
            <a:normAutofit/>
          </a:bodyPr>
          <a:lstStyle/>
          <a:p>
            <a:pPr>
              <a:lnSpc>
                <a:spcPct val="100000"/>
              </a:lnSpc>
            </a:pPr>
            <a:r>
              <a:rPr lang="en-US" sz="2200" dirty="0"/>
              <a:t>If you need more slides, duplicate one from the template and modify it, don’t create a new one.</a:t>
            </a:r>
          </a:p>
          <a:p>
            <a:pPr>
              <a:lnSpc>
                <a:spcPct val="100000"/>
              </a:lnSpc>
            </a:pPr>
            <a:r>
              <a:rPr lang="en-US" sz="2200" dirty="0"/>
              <a:t>Read the Notes section for each slide. The notes offer information about the slide and suggestions on how to use the slide. The notes are located in the section below the slide.</a:t>
            </a:r>
          </a:p>
          <a:p>
            <a:pPr>
              <a:lnSpc>
                <a:spcPct val="100000"/>
              </a:lnSpc>
            </a:pPr>
            <a:r>
              <a:rPr lang="en-US" sz="2200" dirty="0"/>
              <a:t>The built-in bullets and the heading alignment are part of the template. Do not change them.</a:t>
            </a:r>
          </a:p>
        </p:txBody>
      </p:sp>
      <p:sp>
        <p:nvSpPr>
          <p:cNvPr id="5" name="Title 4">
            <a:extLst>
              <a:ext uri="{FF2B5EF4-FFF2-40B4-BE49-F238E27FC236}">
                <a16:creationId xmlns:a16="http://schemas.microsoft.com/office/drawing/2014/main" id="{A52EECD3-CDD1-154E-9877-5A172BBCCD54}"/>
              </a:ext>
            </a:extLst>
          </p:cNvPr>
          <p:cNvSpPr>
            <a:spLocks noGrp="1"/>
          </p:cNvSpPr>
          <p:nvPr>
            <p:ph type="title"/>
          </p:nvPr>
        </p:nvSpPr>
        <p:spPr/>
        <p:txBody>
          <a:bodyPr/>
          <a:lstStyle/>
          <a:p>
            <a:r>
              <a:rPr lang="en-US" dirty="0"/>
              <a:t>Using this PowerPoint </a:t>
            </a:r>
            <a:r>
              <a:rPr lang="en-US" sz="2400" dirty="0"/>
              <a:t>– remove this slide</a:t>
            </a:r>
            <a:endParaRPr lang="en-US" dirty="0"/>
          </a:p>
        </p:txBody>
      </p:sp>
    </p:spTree>
    <p:extLst>
      <p:ext uri="{BB962C8B-B14F-4D97-AF65-F5344CB8AC3E}">
        <p14:creationId xmlns:p14="http://schemas.microsoft.com/office/powerpoint/2010/main" val="3125658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1"/>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cs typeface="Arial" panose="020B0604020202020204" pitchFamily="34" charset="0"/>
              </a:rPr>
              <a:t>Our process</a:t>
            </a:r>
            <a:endParaRPr dirty="0">
              <a:cs typeface="Arial" panose="020B0604020202020204" pitchFamily="34" charset="0"/>
            </a:endParaRPr>
          </a:p>
          <a:p>
            <a:pPr marL="0" lvl="0" indent="0" algn="l" rtl="0">
              <a:spcBef>
                <a:spcPts val="0"/>
              </a:spcBef>
              <a:spcAft>
                <a:spcPts val="0"/>
              </a:spcAft>
              <a:buNone/>
            </a:pPr>
            <a:r>
              <a:rPr lang="en" dirty="0">
                <a:solidFill>
                  <a:srgbClr val="000000"/>
                </a:solidFill>
                <a:cs typeface="Arial" panose="020B0604020202020204" pitchFamily="34" charset="0"/>
              </a:rPr>
              <a:t>is easy</a:t>
            </a:r>
            <a:endParaRPr dirty="0">
              <a:solidFill>
                <a:srgbClr val="000000"/>
              </a:solidFill>
              <a:cs typeface="Arial" panose="020B0604020202020204" pitchFamily="34" charset="0"/>
            </a:endParaRPr>
          </a:p>
        </p:txBody>
      </p:sp>
      <p:cxnSp>
        <p:nvCxnSpPr>
          <p:cNvPr id="217" name="Google Shape;217;p31"/>
          <p:cNvCxnSpPr/>
          <p:nvPr/>
        </p:nvCxnSpPr>
        <p:spPr>
          <a:xfrm>
            <a:off x="12175" y="2556750"/>
            <a:ext cx="9130500" cy="0"/>
          </a:xfrm>
          <a:prstGeom prst="straightConnector1">
            <a:avLst/>
          </a:prstGeom>
          <a:noFill/>
          <a:ln w="38100" cap="flat" cmpd="sng">
            <a:solidFill>
              <a:srgbClr val="FFFFFF"/>
            </a:solidFill>
            <a:prstDash val="solid"/>
            <a:round/>
            <a:headEnd type="none" w="med" len="med"/>
            <a:tailEnd type="none" w="med" len="med"/>
          </a:ln>
        </p:spPr>
      </p:cxnSp>
      <p:sp>
        <p:nvSpPr>
          <p:cNvPr id="218" name="Google Shape;218;p31"/>
          <p:cNvSpPr/>
          <p:nvPr/>
        </p:nvSpPr>
        <p:spPr>
          <a:xfrm>
            <a:off x="955650" y="2447100"/>
            <a:ext cx="219300" cy="219300"/>
          </a:xfrm>
          <a:prstGeom prst="ellipse">
            <a:avLst/>
          </a:prstGeom>
          <a:solidFill>
            <a:srgbClr val="000000"/>
          </a:solid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219" name="Google Shape;219;p31"/>
          <p:cNvSpPr/>
          <p:nvPr/>
        </p:nvSpPr>
        <p:spPr>
          <a:xfrm>
            <a:off x="3911100" y="2447100"/>
            <a:ext cx="219300" cy="219300"/>
          </a:xfrm>
          <a:prstGeom prst="ellipse">
            <a:avLst/>
          </a:prstGeom>
          <a:solidFill>
            <a:srgbClr val="000000"/>
          </a:solid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220" name="Google Shape;220;p31"/>
          <p:cNvSpPr/>
          <p:nvPr/>
        </p:nvSpPr>
        <p:spPr>
          <a:xfrm>
            <a:off x="6866550" y="2447100"/>
            <a:ext cx="219300" cy="219300"/>
          </a:xfrm>
          <a:prstGeom prst="ellipse">
            <a:avLst/>
          </a:prstGeom>
          <a:solidFill>
            <a:srgbClr val="000000"/>
          </a:solidFill>
          <a:ln w="381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rial" panose="020B0604020202020204" pitchFamily="34" charset="0"/>
              <a:cs typeface="Arial" panose="020B0604020202020204" pitchFamily="34" charset="0"/>
            </a:endParaRPr>
          </a:p>
        </p:txBody>
      </p:sp>
      <p:sp>
        <p:nvSpPr>
          <p:cNvPr id="221" name="Google Shape;221;p31"/>
          <p:cNvSpPr txBox="1"/>
          <p:nvPr/>
        </p:nvSpPr>
        <p:spPr>
          <a:xfrm>
            <a:off x="861200" y="2677825"/>
            <a:ext cx="1180800" cy="40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dirty="0">
                <a:solidFill>
                  <a:srgbClr val="FFFFFF"/>
                </a:solidFill>
                <a:latin typeface="Arial" panose="020B0604020202020204" pitchFamily="34" charset="0"/>
                <a:ea typeface="Titillium Web"/>
                <a:cs typeface="Arial" panose="020B0604020202020204" pitchFamily="34" charset="0"/>
                <a:sym typeface="Titillium Web"/>
              </a:rPr>
              <a:t>first</a:t>
            </a:r>
            <a:endParaRPr sz="1800" b="1" dirty="0">
              <a:solidFill>
                <a:srgbClr val="FFFFFF"/>
              </a:solidFill>
              <a:latin typeface="Arial" panose="020B0604020202020204" pitchFamily="34" charset="0"/>
              <a:ea typeface="Titillium Web"/>
              <a:cs typeface="Arial" panose="020B0604020202020204" pitchFamily="34" charset="0"/>
              <a:sym typeface="Titillium Web"/>
            </a:endParaRPr>
          </a:p>
        </p:txBody>
      </p:sp>
      <p:sp>
        <p:nvSpPr>
          <p:cNvPr id="222" name="Google Shape;222;p31"/>
          <p:cNvSpPr txBox="1"/>
          <p:nvPr/>
        </p:nvSpPr>
        <p:spPr>
          <a:xfrm>
            <a:off x="3834900" y="2677825"/>
            <a:ext cx="1180800" cy="40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dirty="0">
                <a:solidFill>
                  <a:srgbClr val="FFFFFF"/>
                </a:solidFill>
                <a:latin typeface="Arial" panose="020B0604020202020204" pitchFamily="34" charset="0"/>
                <a:ea typeface="Titillium Web"/>
                <a:cs typeface="Arial" panose="020B0604020202020204" pitchFamily="34" charset="0"/>
                <a:sym typeface="Titillium Web"/>
              </a:rPr>
              <a:t>second</a:t>
            </a:r>
            <a:endParaRPr sz="1800" b="1" dirty="0">
              <a:solidFill>
                <a:srgbClr val="FFFFFF"/>
              </a:solidFill>
              <a:latin typeface="Arial" panose="020B0604020202020204" pitchFamily="34" charset="0"/>
              <a:ea typeface="Titillium Web"/>
              <a:cs typeface="Arial" panose="020B0604020202020204" pitchFamily="34" charset="0"/>
              <a:sym typeface="Titillium Web"/>
            </a:endParaRPr>
          </a:p>
        </p:txBody>
      </p:sp>
      <p:sp>
        <p:nvSpPr>
          <p:cNvPr id="223" name="Google Shape;223;p31"/>
          <p:cNvSpPr txBox="1"/>
          <p:nvPr/>
        </p:nvSpPr>
        <p:spPr>
          <a:xfrm>
            <a:off x="6790350" y="2677825"/>
            <a:ext cx="1074000" cy="40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b="1" dirty="0">
                <a:solidFill>
                  <a:srgbClr val="FFFFFF"/>
                </a:solidFill>
                <a:latin typeface="Arial" panose="020B0604020202020204" pitchFamily="34" charset="0"/>
                <a:ea typeface="Titillium Web"/>
                <a:cs typeface="Arial" panose="020B0604020202020204" pitchFamily="34" charset="0"/>
                <a:sym typeface="Titillium Web"/>
              </a:rPr>
              <a:t>last</a:t>
            </a:r>
            <a:endParaRPr sz="1800" b="1" dirty="0">
              <a:solidFill>
                <a:srgbClr val="FFFFFF"/>
              </a:solidFill>
              <a:latin typeface="Arial" panose="020B0604020202020204" pitchFamily="34" charset="0"/>
              <a:ea typeface="Titillium Web"/>
              <a:cs typeface="Arial" panose="020B0604020202020204" pitchFamily="34" charset="0"/>
              <a:sym typeface="Titillium Web"/>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cstate="email">
            <a:extLst>
              <a:ext uri="{28A0092B-C50C-407E-A947-70E740481C1C}">
                <a14:useLocalDpi xmlns:a14="http://schemas.microsoft.com/office/drawing/2010/main"/>
              </a:ext>
            </a:extLst>
          </a:blip>
          <a:stretch>
            <a:fillRect/>
          </a:stretch>
        </p:blipFill>
        <p:spPr>
          <a:xfrm>
            <a:off x="1499026" y="2339788"/>
            <a:ext cx="6145947" cy="1036031"/>
          </a:xfrm>
          <a:prstGeom prst="rect">
            <a:avLst/>
          </a:prstGeom>
        </p:spPr>
      </p:pic>
      <p:sp>
        <p:nvSpPr>
          <p:cNvPr id="5" name="Title 4">
            <a:extLst>
              <a:ext uri="{FF2B5EF4-FFF2-40B4-BE49-F238E27FC236}">
                <a16:creationId xmlns:a16="http://schemas.microsoft.com/office/drawing/2014/main" id="{AC1359DC-B722-C544-8BF7-903B42499FCA}"/>
              </a:ext>
            </a:extLst>
          </p:cNvPr>
          <p:cNvSpPr>
            <a:spLocks noGrp="1"/>
          </p:cNvSpPr>
          <p:nvPr>
            <p:ph type="title"/>
          </p:nvPr>
        </p:nvSpPr>
        <p:spPr/>
        <p:txBody>
          <a:bodyPr/>
          <a:lstStyle/>
          <a:p>
            <a:r>
              <a:rPr lang="en-US" dirty="0"/>
              <a:t>Tips for Presenting</a:t>
            </a:r>
            <a:r>
              <a:rPr lang="en-US" sz="2400" dirty="0"/>
              <a:t>– remove this slide</a:t>
            </a:r>
            <a:endParaRPr lang="en-US" dirty="0"/>
          </a:p>
        </p:txBody>
      </p:sp>
    </p:spTree>
    <p:extLst>
      <p:ext uri="{BB962C8B-B14F-4D97-AF65-F5344CB8AC3E}">
        <p14:creationId xmlns:p14="http://schemas.microsoft.com/office/powerpoint/2010/main" val="181525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3" name="Google Shape;93;p17">
            <a:extLst>
              <a:ext uri="{FF2B5EF4-FFF2-40B4-BE49-F238E27FC236}">
                <a16:creationId xmlns:a16="http://schemas.microsoft.com/office/drawing/2014/main" id="{00EEB359-E940-414B-929B-98EA2F9DB3C7}"/>
              </a:ext>
            </a:extLst>
          </p:cNvPr>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7200" cap="none" dirty="0">
                <a:solidFill>
                  <a:srgbClr val="FFFFFF"/>
                </a:solidFill>
              </a:rPr>
              <a:t>Title Slide</a:t>
            </a:r>
            <a:endParaRPr sz="7200" cap="none" dirty="0">
              <a:solidFill>
                <a:srgbClr val="FFFFFF"/>
              </a:solidFill>
            </a:endParaRPr>
          </a:p>
        </p:txBody>
      </p:sp>
    </p:spTree>
    <p:extLst>
      <p:ext uri="{BB962C8B-B14F-4D97-AF65-F5344CB8AC3E}">
        <p14:creationId xmlns:p14="http://schemas.microsoft.com/office/powerpoint/2010/main" val="4086728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7"/>
          <p:cNvSpPr txBox="1">
            <a:spLocks noGrp="1"/>
          </p:cNvSpPr>
          <p:nvPr>
            <p:ph type="ctrTitle"/>
          </p:nvPr>
        </p:nvSpPr>
        <p:spPr>
          <a:xfrm>
            <a:off x="2250140" y="1357313"/>
            <a:ext cx="6893859" cy="116046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9400" dirty="0">
                <a:solidFill>
                  <a:srgbClr val="FFFFFF"/>
                </a:solidFill>
              </a:rPr>
              <a:t>Hello!</a:t>
            </a:r>
            <a:endParaRPr sz="9400" dirty="0">
              <a:solidFill>
                <a:srgbClr val="FFFFFF"/>
              </a:solidFill>
            </a:endParaRPr>
          </a:p>
        </p:txBody>
      </p:sp>
      <p:sp>
        <p:nvSpPr>
          <p:cNvPr id="94" name="Google Shape;94;p17"/>
          <p:cNvSpPr txBox="1">
            <a:spLocks noGrp="1"/>
          </p:cNvSpPr>
          <p:nvPr>
            <p:ph type="subTitle" idx="4294967295"/>
          </p:nvPr>
        </p:nvSpPr>
        <p:spPr>
          <a:xfrm>
            <a:off x="2561303" y="2851355"/>
            <a:ext cx="6582697" cy="2010055"/>
          </a:xfrm>
          <a:prstGeom prst="rect">
            <a:avLst/>
          </a:prstGeom>
        </p:spPr>
        <p:txBody>
          <a:bodyPr spcFirstLastPara="1" wrap="square" lIns="91425" tIns="91425" rIns="91425" bIns="91425" anchor="t" anchorCtr="0">
            <a:noAutofit/>
          </a:bodyPr>
          <a:lstStyle/>
          <a:p>
            <a:pPr marL="0" indent="0">
              <a:spcBef>
                <a:spcPts val="600"/>
              </a:spcBef>
              <a:buNone/>
            </a:pPr>
            <a:r>
              <a:rPr lang="en" sz="3200" dirty="0">
                <a:solidFill>
                  <a:srgbClr val="000000"/>
                </a:solidFill>
              </a:rPr>
              <a:t>I am </a:t>
            </a:r>
            <a:r>
              <a:rPr lang="en-US" sz="3200" dirty="0">
                <a:solidFill>
                  <a:srgbClr val="000000"/>
                </a:solidFill>
              </a:rPr>
              <a:t>[First Name] [Last Name]</a:t>
            </a:r>
          </a:p>
        </p:txBody>
      </p:sp>
      <p:pic>
        <p:nvPicPr>
          <p:cNvPr id="95" name="Google Shape;95;p17" descr="photo-1434030216411-0b793f4b4173.jpg"/>
          <p:cNvPicPr preferRelativeResize="0"/>
          <p:nvPr/>
        </p:nvPicPr>
        <p:blipFill>
          <a:blip r:embed="rId3">
            <a:alphaModFix/>
          </a:blip>
          <a:stretch>
            <a:fillRect/>
          </a:stretch>
        </p:blipFill>
        <p:spPr>
          <a:xfrm>
            <a:off x="700001" y="1874860"/>
            <a:ext cx="1393800" cy="1393800"/>
          </a:xfrm>
          <a:prstGeom prst="ellipse">
            <a:avLst/>
          </a:prstGeom>
          <a:noFill/>
          <a:ln>
            <a:noFill/>
          </a:ln>
        </p:spPr>
      </p:pic>
    </p:spTree>
    <p:extLst>
      <p:ext uri="{BB962C8B-B14F-4D97-AF65-F5344CB8AC3E}">
        <p14:creationId xmlns:p14="http://schemas.microsoft.com/office/powerpoint/2010/main" val="1577737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sp>
        <p:nvSpPr>
          <p:cNvPr id="3" name="Title 2">
            <a:extLst>
              <a:ext uri="{FF2B5EF4-FFF2-40B4-BE49-F238E27FC236}">
                <a16:creationId xmlns:a16="http://schemas.microsoft.com/office/drawing/2014/main" id="{85F11956-D44A-9846-9F7C-176874F506F1}"/>
              </a:ext>
            </a:extLst>
          </p:cNvPr>
          <p:cNvSpPr>
            <a:spLocks noGrp="1"/>
          </p:cNvSpPr>
          <p:nvPr>
            <p:ph type="title"/>
          </p:nvPr>
        </p:nvSpPr>
        <p:spPr/>
        <p:txBody>
          <a:bodyPr/>
          <a:lstStyle/>
          <a:p>
            <a:r>
              <a:rPr lang="en-US">
                <a:cs typeface="Arial" panose="020B0604020202020204" pitchFamily="34" charset="0"/>
              </a:rPr>
              <a:t>Team Presentation</a:t>
            </a:r>
          </a:p>
        </p:txBody>
      </p:sp>
      <p:sp>
        <p:nvSpPr>
          <p:cNvPr id="2" name="Content Placeholder 6">
            <a:extLst>
              <a:ext uri="{FF2B5EF4-FFF2-40B4-BE49-F238E27FC236}">
                <a16:creationId xmlns:a16="http://schemas.microsoft.com/office/drawing/2014/main" id="{BA5D49C2-2174-5AA4-0D06-2AA7DA0909DE}"/>
              </a:ext>
            </a:extLst>
          </p:cNvPr>
          <p:cNvSpPr txBox="1">
            <a:spLocks/>
          </p:cNvSpPr>
          <p:nvPr/>
        </p:nvSpPr>
        <p:spPr>
          <a:xfrm>
            <a:off x="628650" y="1592826"/>
            <a:ext cx="7886700" cy="3081462"/>
          </a:xfrm>
          <a:prstGeom prst="rect">
            <a:avLst/>
          </a:prstGeom>
        </p:spPr>
        <p:txBody>
          <a:bodyPr>
            <a:normAutofit/>
          </a:bodyPr>
          <a:lstStyle>
            <a:lvl1pPr marL="228600" indent="-228600" algn="l" defTabSz="914400" rtl="0" eaLnBrk="1" latinLnBrk="0" hangingPunct="1">
              <a:lnSpc>
                <a:spcPct val="90000"/>
              </a:lnSpc>
              <a:spcBef>
                <a:spcPts val="1000"/>
              </a:spcBef>
              <a:buClr>
                <a:srgbClr val="E53C2E"/>
              </a:buClr>
              <a:buFont typeface="Arial" panose="020B0604020202020204" pitchFamily="34" charset="0"/>
              <a:buChar char="•"/>
              <a:defRPr sz="28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1pPr>
            <a:lvl2pPr marL="685800" indent="-228600" algn="l" defTabSz="914400" rtl="0" eaLnBrk="1" latinLnBrk="0" hangingPunct="1">
              <a:lnSpc>
                <a:spcPct val="90000"/>
              </a:lnSpc>
              <a:spcBef>
                <a:spcPts val="500"/>
              </a:spcBef>
              <a:buClr>
                <a:srgbClr val="00A7E1"/>
              </a:buClr>
              <a:buFont typeface="Arial" panose="020B0604020202020204" pitchFamily="34" charset="0"/>
              <a:buChar char="•"/>
              <a:defRPr sz="24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2pPr>
            <a:lvl3pPr marL="1143000" indent="-228600" algn="l" defTabSz="914400" rtl="0" eaLnBrk="1" latinLnBrk="0" hangingPunct="1">
              <a:lnSpc>
                <a:spcPct val="90000"/>
              </a:lnSpc>
              <a:spcBef>
                <a:spcPts val="500"/>
              </a:spcBef>
              <a:buClr>
                <a:srgbClr val="F38A00"/>
              </a:buClr>
              <a:buFont typeface="Arial" panose="020B0604020202020204" pitchFamily="34" charset="0"/>
              <a:buChar char="•"/>
              <a:defRPr sz="20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3pPr>
            <a:lvl4pPr marL="1600200" indent="-228600" algn="l" defTabSz="914400" rtl="0" eaLnBrk="1" latinLnBrk="0" hangingPunct="1">
              <a:lnSpc>
                <a:spcPct val="90000"/>
              </a:lnSpc>
              <a:spcBef>
                <a:spcPts val="500"/>
              </a:spcBef>
              <a:buClr>
                <a:srgbClr val="766FB0"/>
              </a:buClr>
              <a:buFont typeface="Arial" panose="020B0604020202020204" pitchFamily="34" charset="0"/>
              <a:buChar char="•"/>
              <a:defRPr sz="18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4pPr>
            <a:lvl5pPr marL="2057400" indent="-228600" algn="l" defTabSz="914400" rtl="0" eaLnBrk="1" latinLnBrk="0" hangingPunct="1">
              <a:lnSpc>
                <a:spcPct val="90000"/>
              </a:lnSpc>
              <a:spcBef>
                <a:spcPts val="500"/>
              </a:spcBef>
              <a:buClr>
                <a:srgbClr val="6CC049"/>
              </a:buClr>
              <a:buFont typeface="Arial" panose="020B0604020202020204" pitchFamily="34" charset="0"/>
              <a:buChar char="•"/>
              <a:defRPr sz="18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Arial" panose="020B0604020202020204" pitchFamily="34" charset="0"/>
                <a:ea typeface="arial" panose="020B0606030504020204" pitchFamily="34" charset="0"/>
                <a:cs typeface="arial" panose="020B0606030504020204" pitchFamily="34"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000" b="1" dirty="0">
                <a:sym typeface="Titillium Web"/>
              </a:rPr>
              <a:t>[First / Last Name]</a:t>
            </a:r>
            <a:r>
              <a:rPr lang="en-US" sz="2000" dirty="0">
                <a:sym typeface="Titillium Web"/>
              </a:rPr>
              <a:t> - [JOB TITLE] - WSIPC</a:t>
            </a:r>
          </a:p>
          <a:p>
            <a:pPr>
              <a:lnSpc>
                <a:spcPct val="100000"/>
              </a:lnSpc>
            </a:pPr>
            <a:r>
              <a:rPr lang="en-US" sz="2000" b="1" dirty="0">
                <a:sym typeface="Titillium Web"/>
              </a:rPr>
              <a:t>[First / Last Name]</a:t>
            </a:r>
            <a:r>
              <a:rPr lang="en-US" sz="2000" dirty="0">
                <a:sym typeface="Titillium Web"/>
              </a:rPr>
              <a:t> - [JOB TITLE] - WSIPC</a:t>
            </a:r>
          </a:p>
          <a:p>
            <a:pPr>
              <a:lnSpc>
                <a:spcPct val="100000"/>
              </a:lnSpc>
            </a:pPr>
            <a:r>
              <a:rPr lang="en-US" sz="2000" b="1" dirty="0">
                <a:sym typeface="Titillium Web"/>
              </a:rPr>
              <a:t>[First / Last Name]</a:t>
            </a:r>
            <a:r>
              <a:rPr lang="en-US" sz="2000" dirty="0">
                <a:sym typeface="Titillium Web"/>
              </a:rPr>
              <a:t> - [JOB TITLE] - WSIPC</a:t>
            </a:r>
          </a:p>
          <a:p>
            <a:pPr>
              <a:lnSpc>
                <a:spcPct val="100000"/>
              </a:lnSpc>
            </a:pPr>
            <a:r>
              <a:rPr lang="en-US" sz="2000" b="1" dirty="0">
                <a:sym typeface="Titillium Web"/>
              </a:rPr>
              <a:t>[First / Last Name]</a:t>
            </a:r>
            <a:r>
              <a:rPr lang="en-US" sz="2000" dirty="0">
                <a:sym typeface="Titillium Web"/>
              </a:rPr>
              <a:t> - [JOB TITLE] - WSIPC</a:t>
            </a:r>
          </a:p>
          <a:p>
            <a:pPr>
              <a:lnSpc>
                <a:spcPct val="100000"/>
              </a:lnSpc>
            </a:pPr>
            <a:endParaRPr lang="en-US" sz="2000" dirty="0"/>
          </a:p>
        </p:txBody>
      </p:sp>
    </p:spTree>
    <p:extLst>
      <p:ext uri="{BB962C8B-B14F-4D97-AF65-F5344CB8AC3E}">
        <p14:creationId xmlns:p14="http://schemas.microsoft.com/office/powerpoint/2010/main" val="3107672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prstGeom prst="rect">
            <a:avLst/>
          </a:prstGeom>
        </p:spPr>
        <p:txBody>
          <a:bodyPr/>
          <a:lstStyle/>
          <a:p>
            <a:pPr marL="54864" indent="0">
              <a:lnSpc>
                <a:spcPct val="100000"/>
              </a:lnSpc>
              <a:buNone/>
            </a:pPr>
            <a:endParaRPr lang="en-US" sz="1400" dirty="0"/>
          </a:p>
          <a:p>
            <a:pPr marL="54864" lvl="0" indent="0" algn="ctr">
              <a:lnSpc>
                <a:spcPct val="100000"/>
              </a:lnSpc>
              <a:buNone/>
            </a:pPr>
            <a:r>
              <a:rPr lang="en-US" sz="2000" dirty="0"/>
              <a:t>If you have a handout in addition to your PowerPoint presentation, use the template provided on the WASWUG website:</a:t>
            </a:r>
          </a:p>
          <a:p>
            <a:pPr marL="54864" lvl="0" indent="0" algn="ctr">
              <a:lnSpc>
                <a:spcPct val="100000"/>
              </a:lnSpc>
              <a:buNone/>
            </a:pPr>
            <a:r>
              <a:rPr lang="en-US" sz="1800" dirty="0">
                <a:hlinkClick r:id="rId3"/>
              </a:rPr>
              <a:t>https://waswug.wsipc.org/present/presenter-2024</a:t>
            </a:r>
            <a:endParaRPr lang="en-US" sz="1800" dirty="0"/>
          </a:p>
          <a:p>
            <a:pPr marL="54610" lvl="0" indent="0" algn="ctr">
              <a:lnSpc>
                <a:spcPct val="100000"/>
              </a:lnSpc>
              <a:buNone/>
            </a:pPr>
            <a:endParaRPr lang="en-US" sz="1800" b="1" dirty="0">
              <a:solidFill>
                <a:schemeClr val="tx1"/>
              </a:solidFill>
              <a:cs typeface="arial" panose="02010803020104030203" pitchFamily="2" charset="-79"/>
            </a:endParaRPr>
          </a:p>
          <a:p>
            <a:pPr marL="54610" lvl="0" indent="0" algn="ctr">
              <a:lnSpc>
                <a:spcPct val="100000"/>
              </a:lnSpc>
              <a:buNone/>
            </a:pPr>
            <a:r>
              <a:rPr lang="en-US" sz="1800" b="1" dirty="0">
                <a:solidFill>
                  <a:schemeClr val="tx1"/>
                </a:solidFill>
                <a:cs typeface="arial" panose="02010803020104030203" pitchFamily="2" charset="-79"/>
              </a:rPr>
              <a:t>To easily associate your handout with your session use the naming convention: Handout - &lt;insert name of your session&gt;</a:t>
            </a:r>
          </a:p>
          <a:p>
            <a:pPr marL="54610" lvl="0" indent="0" algn="ctr">
              <a:lnSpc>
                <a:spcPct val="100000"/>
              </a:lnSpc>
              <a:buNone/>
            </a:pPr>
            <a:endParaRPr lang="en-US" sz="1800" dirty="0">
              <a:cs typeface="Segoe UI"/>
            </a:endParaRPr>
          </a:p>
        </p:txBody>
      </p:sp>
      <p:sp>
        <p:nvSpPr>
          <p:cNvPr id="5" name="Title 4">
            <a:extLst>
              <a:ext uri="{FF2B5EF4-FFF2-40B4-BE49-F238E27FC236}">
                <a16:creationId xmlns:a16="http://schemas.microsoft.com/office/drawing/2014/main" id="{D06BCA7D-1736-E04C-A0A8-FDCF5DB7E0D7}"/>
              </a:ext>
            </a:extLst>
          </p:cNvPr>
          <p:cNvSpPr>
            <a:spLocks noGrp="1"/>
          </p:cNvSpPr>
          <p:nvPr>
            <p:ph type="title"/>
          </p:nvPr>
        </p:nvSpPr>
        <p:spPr/>
        <p:txBody>
          <a:bodyPr>
            <a:normAutofit/>
          </a:bodyPr>
          <a:lstStyle/>
          <a:p>
            <a:r>
              <a:rPr lang="en-US" dirty="0"/>
              <a:t>Instructions for Reference Materials </a:t>
            </a:r>
            <a:r>
              <a:rPr lang="en-US" sz="2400" dirty="0"/>
              <a:t>– </a:t>
            </a:r>
            <a:br>
              <a:rPr lang="en-US" sz="2400" dirty="0"/>
            </a:br>
            <a:r>
              <a:rPr lang="en-US" sz="2400" dirty="0"/>
              <a:t>remove this slide</a:t>
            </a:r>
            <a:endParaRPr lang="en-US" dirty="0"/>
          </a:p>
        </p:txBody>
      </p:sp>
    </p:spTree>
    <p:extLst>
      <p:ext uri="{BB962C8B-B14F-4D97-AF65-F5344CB8AC3E}">
        <p14:creationId xmlns:p14="http://schemas.microsoft.com/office/powerpoint/2010/main" val="2326339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0021CBF-7ECE-1441-BC14-D5C6FF6F3EC5}"/>
              </a:ext>
            </a:extLst>
          </p:cNvPr>
          <p:cNvSpPr>
            <a:spLocks noGrp="1"/>
          </p:cNvSpPr>
          <p:nvPr>
            <p:ph type="title"/>
          </p:nvPr>
        </p:nvSpPr>
        <p:spPr/>
        <p:txBody>
          <a:bodyPr/>
          <a:lstStyle/>
          <a:p>
            <a:r>
              <a:rPr lang="en-US" dirty="0"/>
              <a:t>Reference Materials – WSIPC Guide(s)</a:t>
            </a:r>
          </a:p>
        </p:txBody>
      </p:sp>
      <p:sp>
        <p:nvSpPr>
          <p:cNvPr id="7" name="Content Placeholder 6">
            <a:extLst>
              <a:ext uri="{FF2B5EF4-FFF2-40B4-BE49-F238E27FC236}">
                <a16:creationId xmlns:a16="http://schemas.microsoft.com/office/drawing/2014/main" id="{3C1B564C-3017-B24D-ACD9-96A27F598DD3}"/>
              </a:ext>
            </a:extLst>
          </p:cNvPr>
          <p:cNvSpPr>
            <a:spLocks noGrp="1"/>
          </p:cNvSpPr>
          <p:nvPr>
            <p:ph idx="1"/>
          </p:nvPr>
        </p:nvSpPr>
        <p:spPr/>
        <p:txBody>
          <a:bodyPr>
            <a:normAutofit/>
          </a:bodyPr>
          <a:lstStyle/>
          <a:p>
            <a:pPr>
              <a:lnSpc>
                <a:spcPct val="110000"/>
              </a:lnSpc>
            </a:pPr>
            <a:r>
              <a:rPr lang="en-US" sz="2400" dirty="0"/>
              <a:t>You can find the Guide(s) you need for this session on SkyDoc, under WSIPC Educational Materials</a:t>
            </a:r>
          </a:p>
          <a:p>
            <a:pPr lvl="1">
              <a:lnSpc>
                <a:spcPct val="110000"/>
              </a:lnSpc>
            </a:pPr>
            <a:r>
              <a:rPr lang="en-US" sz="2000" i="1" dirty="0"/>
              <a:t>WSIPC Guide to &lt;insert name of guide&gt;</a:t>
            </a:r>
          </a:p>
          <a:p>
            <a:pPr>
              <a:lnSpc>
                <a:spcPct val="110000"/>
              </a:lnSpc>
            </a:pPr>
            <a:r>
              <a:rPr lang="en-US" sz="2400" dirty="0"/>
              <a:t>If you do not have access to the WSIPC Educational Materials area of SkyDoc, contact </a:t>
            </a:r>
            <a:r>
              <a:rPr lang="en-US" sz="2400" dirty="0">
                <a:hlinkClick r:id="rId3"/>
              </a:rPr>
              <a:t>info@wsipc.org</a:t>
            </a:r>
            <a:r>
              <a:rPr lang="en-US" sz="2400" dirty="0"/>
              <a:t> to request an electronic version of the Guide</a:t>
            </a:r>
          </a:p>
        </p:txBody>
      </p:sp>
    </p:spTree>
    <p:extLst>
      <p:ext uri="{BB962C8B-B14F-4D97-AF65-F5344CB8AC3E}">
        <p14:creationId xmlns:p14="http://schemas.microsoft.com/office/powerpoint/2010/main" val="579466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Locate the Guide on SkyDoc</a:t>
            </a:r>
          </a:p>
        </p:txBody>
      </p:sp>
      <p:sp>
        <p:nvSpPr>
          <p:cNvPr id="4" name="Content Placeholder 3">
            <a:extLst>
              <a:ext uri="{FF2B5EF4-FFF2-40B4-BE49-F238E27FC236}">
                <a16:creationId xmlns:a16="http://schemas.microsoft.com/office/drawing/2014/main" id="{6BB8E182-105D-EC4D-8330-ADD748E13F8E}"/>
              </a:ext>
            </a:extLst>
          </p:cNvPr>
          <p:cNvSpPr>
            <a:spLocks noGrp="1"/>
          </p:cNvSpPr>
          <p:nvPr>
            <p:ph idx="1"/>
          </p:nvPr>
        </p:nvSpPr>
        <p:spPr/>
        <p:txBody>
          <a:bodyPr/>
          <a:lstStyle/>
          <a:p>
            <a:endParaRPr lang="en-US" dirty="0"/>
          </a:p>
        </p:txBody>
      </p:sp>
      <p:grpSp>
        <p:nvGrpSpPr>
          <p:cNvPr id="6" name="Group 5">
            <a:extLst>
              <a:ext uri="{FF2B5EF4-FFF2-40B4-BE49-F238E27FC236}">
                <a16:creationId xmlns:a16="http://schemas.microsoft.com/office/drawing/2014/main" id="{0B5F6609-15CD-8C4B-844E-7D39AE44CDBD}"/>
              </a:ext>
            </a:extLst>
          </p:cNvPr>
          <p:cNvGrpSpPr/>
          <p:nvPr/>
        </p:nvGrpSpPr>
        <p:grpSpPr>
          <a:xfrm>
            <a:off x="698989" y="1421974"/>
            <a:ext cx="7287441" cy="2952669"/>
            <a:chOff x="628649" y="1369219"/>
            <a:chExt cx="7287441" cy="2952669"/>
          </a:xfrm>
        </p:grpSpPr>
        <p:pic>
          <p:nvPicPr>
            <p:cNvPr id="3" name="Picture 2"/>
            <p:cNvPicPr/>
            <p:nvPr/>
          </p:nvPicPr>
          <p:blipFill>
            <a:blip r:embed="rId3" cstate="screen">
              <a:extLst>
                <a:ext uri="{28A0092B-C50C-407E-A947-70E740481C1C}">
                  <a14:useLocalDpi xmlns:a14="http://schemas.microsoft.com/office/drawing/2010/main"/>
                </a:ext>
              </a:extLst>
            </a:blip>
            <a:stretch>
              <a:fillRect/>
            </a:stretch>
          </p:blipFill>
          <p:spPr>
            <a:xfrm>
              <a:off x="628649" y="1369219"/>
              <a:ext cx="7287441" cy="2952669"/>
            </a:xfrm>
            <a:prstGeom prst="rect">
              <a:avLst/>
            </a:prstGeom>
            <a:noFill/>
            <a:ln>
              <a:solidFill>
                <a:sysClr val="windowText" lastClr="000000"/>
              </a:solidFill>
            </a:ln>
          </p:spPr>
        </p:pic>
        <p:sp>
          <p:nvSpPr>
            <p:cNvPr id="5" name="Rectangle 168"/>
            <p:cNvSpPr>
              <a:spLocks noChangeArrowheads="1"/>
            </p:cNvSpPr>
            <p:nvPr/>
          </p:nvSpPr>
          <p:spPr bwMode="auto">
            <a:xfrm>
              <a:off x="725864" y="4030598"/>
              <a:ext cx="1362292" cy="154903"/>
            </a:xfrm>
            <a:prstGeom prst="roundRect">
              <a:avLst>
                <a:gd name="adj" fmla="val 50000"/>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52977671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55a1e7a2-d6e5-4fd8-92d5-23e75da56c06">2023 Spring</Year>
    <Presenter xmlns="55a1e7a2-d6e5-4fd8-92d5-23e75da56c06">AA - Template</Presenter>
    <Product xmlns="0e3aa9b1-5625-4deb-bad8-83f0a4997a9c">
      <Value>General</Value>
    </Product>
    <_dlc_DocId xmlns="57e9eac2-cce9-426b-a401-131bbc09445b">WSIPCDOC-86458797-3694</_dlc_DocId>
    <_dlc_DocIdUrl xmlns="57e9eac2-cce9-426b-a401-131bbc09445b">
      <Url>https://wsipc.sharepoint.com/departments/eddev/_layouts/15/DocIdRedir.aspx?ID=WSIPCDOC-86458797-3694</Url>
      <Description>WSIPCDOC-86458797-3694</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DF4B990F37EF46A7C438313FB8B84D" ma:contentTypeVersion="31" ma:contentTypeDescription="Create a new document." ma:contentTypeScope="" ma:versionID="e5cb09c8a1a77d39a40fe38cb6759641">
  <xsd:schema xmlns:xsd="http://www.w3.org/2001/XMLSchema" xmlns:xs="http://www.w3.org/2001/XMLSchema" xmlns:p="http://schemas.microsoft.com/office/2006/metadata/properties" xmlns:ns2="55a1e7a2-d6e5-4fd8-92d5-23e75da56c06" xmlns:ns3="0e3aa9b1-5625-4deb-bad8-83f0a4997a9c" xmlns:ns4="57e9eac2-cce9-426b-a401-131bbc09445b" xmlns:ns5="efa8d362-3cb0-4efc-9872-55678364f2da" targetNamespace="http://schemas.microsoft.com/office/2006/metadata/properties" ma:root="true" ma:fieldsID="e23f9a02cf4f1542f90101dc8696ebca" ns2:_="" ns3:_="" ns4:_="" ns5:_="">
    <xsd:import namespace="55a1e7a2-d6e5-4fd8-92d5-23e75da56c06"/>
    <xsd:import namespace="0e3aa9b1-5625-4deb-bad8-83f0a4997a9c"/>
    <xsd:import namespace="57e9eac2-cce9-426b-a401-131bbc09445b"/>
    <xsd:import namespace="efa8d362-3cb0-4efc-9872-55678364f2da"/>
    <xsd:element name="properties">
      <xsd:complexType>
        <xsd:sequence>
          <xsd:element name="documentManagement">
            <xsd:complexType>
              <xsd:all>
                <xsd:element ref="ns2:Year"/>
                <xsd:element ref="ns3:Product" minOccurs="0"/>
                <xsd:element ref="ns2:Presenter" minOccurs="0"/>
                <xsd:element ref="ns4:_dlc_DocId" minOccurs="0"/>
                <xsd:element ref="ns4:_dlc_DocIdUrl" minOccurs="0"/>
                <xsd:element ref="ns4:_dlc_DocIdPersistId" minOccurs="0"/>
                <xsd:element ref="ns4:SharedWithUsers" minOccurs="0"/>
                <xsd:element ref="ns4:SharedWithDetails" minOccurs="0"/>
                <xsd:element ref="ns5:MediaServiceMetadata" minOccurs="0"/>
                <xsd:element ref="ns5:MediaServiceFastMetadata" minOccurs="0"/>
                <xsd:element ref="ns5:MediaServiceEventHashCode" minOccurs="0"/>
                <xsd:element ref="ns5:MediaServiceGenerationTime" minOccurs="0"/>
                <xsd:element ref="ns5:MediaServiceAutoKeyPoints" minOccurs="0"/>
                <xsd:element ref="ns5:MediaServiceKeyPoints" minOccurs="0"/>
                <xsd:element ref="ns5:MediaServiceAutoTags" minOccurs="0"/>
                <xsd:element ref="ns5:MediaServiceOCR" minOccurs="0"/>
                <xsd:element ref="ns5:MediaServiceDateTaken" minOccurs="0"/>
                <xsd:element ref="ns5: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a1e7a2-d6e5-4fd8-92d5-23e75da56c06" elementFormDefault="qualified">
    <xsd:import namespace="http://schemas.microsoft.com/office/2006/documentManagement/types"/>
    <xsd:import namespace="http://schemas.microsoft.com/office/infopath/2007/PartnerControls"/>
    <xsd:element name="Year" ma:index="1" ma:displayName="Year" ma:default="2023 Spring" ma:description="Year" ma:format="Dropdown" ma:indexed="true" ma:internalName="Year">
      <xsd:simpleType>
        <xsd:restriction base="dms:Choice">
          <xsd:enumeration value="2023 Spring"/>
          <xsd:enumeration value="2022 Spring"/>
          <xsd:enumeration value="2021 Fall"/>
          <xsd:enumeration value="2021 Spring"/>
          <xsd:enumeration value="2020 Fall"/>
          <xsd:enumeration value="2020 Spring"/>
          <xsd:enumeration value="2019 Fall"/>
          <xsd:enumeration value="2019 Spring"/>
          <xsd:enumeration value="2018 Fall"/>
          <xsd:enumeration value="2018 Spring"/>
          <xsd:enumeration value="2017 Fall"/>
          <xsd:enumeration value="2017 Spring"/>
          <xsd:enumeration value="2016 Fall"/>
          <xsd:enumeration value="2016 Spring"/>
          <xsd:enumeration value="2015 Fall"/>
          <xsd:enumeration value="2015 Spring"/>
          <xsd:enumeration value="2014"/>
          <xsd:enumeration value="2013"/>
          <xsd:enumeration value="2012"/>
        </xsd:restriction>
      </xsd:simpleType>
    </xsd:element>
    <xsd:element name="Presenter" ma:index="4" nillable="true" ma:displayName="Presenter" ma:indexed="true" ma:internalName="Presenter">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e3aa9b1-5625-4deb-bad8-83f0a4997a9c" elementFormDefault="qualified">
    <xsd:import namespace="http://schemas.microsoft.com/office/2006/documentManagement/types"/>
    <xsd:import namespace="http://schemas.microsoft.com/office/infopath/2007/PartnerControls"/>
    <xsd:element name="Product" ma:index="3" nillable="true" ma:displayName="Product" ma:default="General" ma:internalName="Product">
      <xsd:complexType>
        <xsd:complexContent>
          <xsd:extension base="dms:MultiChoice">
            <xsd:sequence>
              <xsd:element name="Value" maxOccurs="unbounded" minOccurs="0" nillable="true">
                <xsd:simpleType>
                  <xsd:restriction base="dms:Choice">
                    <xsd:enumeration value="Finance/HR"/>
                    <xsd:enumeration value="Student"/>
                    <xsd:enumeration value="Data"/>
                    <xsd:enumeration value="General"/>
                    <xsd:enumeration value="Qmlativ"/>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7e9eac2-cce9-426b-a401-131bbc0944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a8d362-3cb0-4efc-9872-55678364f2da" elementFormDefault="qualified">
    <xsd:import namespace="http://schemas.microsoft.com/office/2006/documentManagement/types"/>
    <xsd:import namespace="http://schemas.microsoft.com/office/infopath/2007/PartnerControls"/>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AutoTags" ma:index="22" nillable="true" ma:displayName="Tags" ma:internalName="MediaServiceAutoTags"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DateTaken" ma:index="24" nillable="true" ma:displayName="MediaServiceDateTaken" ma:hidden="true" ma:internalName="MediaServiceDateTake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ListForm</Display>
  <Edit>ListForm</Edit>
  <New>ListForm</New>
</FormTemplates>
</file>

<file path=customXml/itemProps1.xml><?xml version="1.0" encoding="utf-8"?>
<ds:datastoreItem xmlns:ds="http://schemas.openxmlformats.org/officeDocument/2006/customXml" ds:itemID="{5C4F9215-20B3-4230-BF83-AB1FB7544190}">
  <ds:schemaRefs>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purl.org/dc/terms/"/>
    <ds:schemaRef ds:uri="http://schemas.openxmlformats.org/package/2006/metadata/core-properties"/>
    <ds:schemaRef ds:uri="http://purl.org/dc/dcmitype/"/>
    <ds:schemaRef ds:uri="55a1e7a2-d6e5-4fd8-92d5-23e75da56c06"/>
    <ds:schemaRef ds:uri="57e9eac2-cce9-426b-a401-131bbc09445b"/>
    <ds:schemaRef ds:uri="efa8d362-3cb0-4efc-9872-55678364f2da"/>
    <ds:schemaRef ds:uri="0e3aa9b1-5625-4deb-bad8-83f0a4997a9c"/>
    <ds:schemaRef ds:uri="http://www.w3.org/XML/1998/namespace"/>
  </ds:schemaRefs>
</ds:datastoreItem>
</file>

<file path=customXml/itemProps2.xml><?xml version="1.0" encoding="utf-8"?>
<ds:datastoreItem xmlns:ds="http://schemas.openxmlformats.org/officeDocument/2006/customXml" ds:itemID="{A371D261-232B-46B3-886E-83B932CFBB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a1e7a2-d6e5-4fd8-92d5-23e75da56c06"/>
    <ds:schemaRef ds:uri="0e3aa9b1-5625-4deb-bad8-83f0a4997a9c"/>
    <ds:schemaRef ds:uri="57e9eac2-cce9-426b-a401-131bbc09445b"/>
    <ds:schemaRef ds:uri="efa8d362-3cb0-4efc-9872-55678364f2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202BA2-7D7A-485E-941F-51807B860AC1}">
  <ds:schemaRefs>
    <ds:schemaRef ds:uri="http://schemas.microsoft.com/sharepoint/events"/>
  </ds:schemaRefs>
</ds:datastoreItem>
</file>

<file path=customXml/itemProps4.xml><?xml version="1.0" encoding="utf-8"?>
<ds:datastoreItem xmlns:ds="http://schemas.openxmlformats.org/officeDocument/2006/customXml" ds:itemID="{FD630678-A20C-497C-82D2-06B4CC2BFA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460</TotalTime>
  <Words>1566</Words>
  <Application>Microsoft Office PowerPoint</Application>
  <PresentationFormat>On-screen Show (16:9)</PresentationFormat>
  <Paragraphs>131</Paragraphs>
  <Slides>20</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Segoe UI</vt:lpstr>
      <vt:lpstr>Titillium Web</vt:lpstr>
      <vt:lpstr>Arial</vt:lpstr>
      <vt:lpstr>Custom Design</vt:lpstr>
      <vt:lpstr>Presenter Responsibilities – remove this slide</vt:lpstr>
      <vt:lpstr>Using this PowerPoint – remove this slide</vt:lpstr>
      <vt:lpstr>Tips for Presenting– remove this slide</vt:lpstr>
      <vt:lpstr>Title Slide</vt:lpstr>
      <vt:lpstr>Hello!</vt:lpstr>
      <vt:lpstr>Team Presentation</vt:lpstr>
      <vt:lpstr>Instructions for Reference Materials –  remove this slide</vt:lpstr>
      <vt:lpstr>Reference Materials – WSIPC Guide(s)</vt:lpstr>
      <vt:lpstr>Locate the Guide on SkyDoc</vt:lpstr>
      <vt:lpstr>Reference Materials - Qmlativ</vt:lpstr>
      <vt:lpstr>Reference Materials - Handout</vt:lpstr>
      <vt:lpstr>In this session, &lt;select from below&gt;</vt:lpstr>
      <vt:lpstr>Demonstration</vt:lpstr>
      <vt:lpstr>Join the Qmlativ Skyward Community!</vt:lpstr>
      <vt:lpstr>Thanks!</vt:lpstr>
      <vt:lpstr>PowerPoint Presentation</vt:lpstr>
      <vt:lpstr>Transition headline</vt:lpstr>
      <vt:lpstr>PowerPoint Presentation</vt:lpstr>
      <vt:lpstr>A picture is worth a thousand words</vt:lpstr>
      <vt:lpstr>Our process is easy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PowerPoint</dc:title>
  <dc:creator>Alys Fitzgerald</dc:creator>
  <cp:lastModifiedBy>Alys Fitzgerald</cp:lastModifiedBy>
  <cp:revision>71</cp:revision>
  <dcterms:modified xsi:type="dcterms:W3CDTF">2024-02-09T17:17:09Z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-116171994</vt:i4>
  </property>
  <property fmtid="{D5CDD505-2E9C-101B-9397-08002B2CF9AE}" pid="3" name="_NewReviewCycle">
    <vt:lpwstr/>
  </property>
  <property fmtid="{D5CDD505-2E9C-101B-9397-08002B2CF9AE}" pid="4" name="_EmailSubject">
    <vt:lpwstr>For Review: WASWUG Generic PowerPoint</vt:lpwstr>
  </property>
  <property fmtid="{D5CDD505-2E9C-101B-9397-08002B2CF9AE}" pid="5" name="_AuthorEmail">
    <vt:lpwstr>afitzgerald@wsipc.org</vt:lpwstr>
  </property>
  <property fmtid="{D5CDD505-2E9C-101B-9397-08002B2CF9AE}" pid="6" name="_AuthorEmailDisplayName">
    <vt:lpwstr>Alys Fitzgerald</vt:lpwstr>
  </property>
  <property fmtid="{D5CDD505-2E9C-101B-9397-08002B2CF9AE}" pid="7" name="ContentTypeId">
    <vt:lpwstr>0x01010098DF4B990F37EF46A7C438313FB8B84D</vt:lpwstr>
  </property>
  <property fmtid="{D5CDD505-2E9C-101B-9397-08002B2CF9AE}" pid="8" name="_dlc_DocIdItemGuid">
    <vt:lpwstr>577ead4d-40e8-49ef-b956-2423cb4fd39e</vt:lpwstr>
  </property>
</Properties>
</file>